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5"/>
  </p:notesMasterIdLst>
  <p:sldIdLst>
    <p:sldId id="265" r:id="rId3"/>
    <p:sldId id="271" r:id="rId4"/>
    <p:sldId id="266" r:id="rId5"/>
    <p:sldId id="269" r:id="rId6"/>
    <p:sldId id="270" r:id="rId7"/>
    <p:sldId id="275" r:id="rId8"/>
    <p:sldId id="281" r:id="rId9"/>
    <p:sldId id="273" r:id="rId10"/>
    <p:sldId id="277" r:id="rId11"/>
    <p:sldId id="282" r:id="rId12"/>
    <p:sldId id="283"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C48C"/>
    <a:srgbClr val="000000"/>
    <a:srgbClr val="FFFFFF"/>
    <a:srgbClr val="FCFCFC"/>
    <a:srgbClr val="08ABD5"/>
    <a:srgbClr val="F6F6F7"/>
    <a:srgbClr val="E6E6E6"/>
    <a:srgbClr val="FAFAFA"/>
    <a:srgbClr val="F9F9F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44" y="5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4/2/2019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8.png"/><Relationship Id="rId5" Type="http://schemas.openxmlformats.org/officeDocument/2006/relationships/hyperlink" Target="http://epsg.io/map#srs=4326&amp;x=25.839844&amp;y=20.138470&amp;z=3&amp;layer=streets" TargetMode="Externa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hyperlink" Target="http://bboxfinder.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hyperlink" Target="https://earth.google.com/web/"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google.com/earth/versions/#earth-pr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sky.nci.org.au/ows/" TargetMode="Externa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www.webgenie.com/WebGoogleEarth/"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www.webgenie.com/WebGoogleEarth/"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bboxfinder.com/" TargetMode="Externa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hyperlink" Target="http://epsg.io/map#srs=4326&amp;amp;x=46.406250&amp;amp;y=11.695273&amp;amp;z=3&amp;amp;layer=stre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www.webgenie.com/WebGoogleEarth/"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earth.google.com/web/" TargetMode="Externa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hyperlink" Target="https://earth.google.com/web/" TargetMode="External"/><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slideLayout" Target="../slideLayouts/slideLayout2.xml"/><Relationship Id="rId16" Type="http://schemas.openxmlformats.org/officeDocument/2006/relationships/image" Target="../media/image32.png"/><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GskyGE: A wrapper to use Google Earth Web</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02 April,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mc:Choice xmlns:p14="http://schemas.microsoft.com/office/powerpoint/2010/main" Requires="p14">
      <p:transition spd="slow" p14:dur="2000" advTm="9889"/>
    </mc:Choice>
    <mc:Fallback>
      <p:transition spd="slow" advTm="988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922771-A438-4DB0-AD81-CAA0B23485CA}"/>
              </a:ext>
            </a:extLst>
          </p:cNvPr>
          <p:cNvPicPr>
            <a:picLocks noChangeAspect="1"/>
          </p:cNvPicPr>
          <p:nvPr/>
        </p:nvPicPr>
        <p:blipFill>
          <a:blip r:embed="rId3"/>
          <a:stretch>
            <a:fillRect/>
          </a:stretch>
        </p:blipFill>
        <p:spPr>
          <a:xfrm>
            <a:off x="6976495" y="2148076"/>
            <a:ext cx="4548028" cy="1398406"/>
          </a:xfrm>
          <a:prstGeom prst="rect">
            <a:avLst/>
          </a:prstGeom>
          <a:ln w="3175">
            <a:solidFill>
              <a:schemeClr val="tx1"/>
            </a:solidFill>
          </a:ln>
        </p:spPr>
      </p:pic>
      <p:pic>
        <p:nvPicPr>
          <p:cNvPr id="26" name="Picture 25">
            <a:extLst>
              <a:ext uri="{FF2B5EF4-FFF2-40B4-BE49-F238E27FC236}">
                <a16:creationId xmlns:a16="http://schemas.microsoft.com/office/drawing/2014/main" id="{D6C5E748-20DC-42AB-BA36-C8D410258F83}"/>
              </a:ext>
            </a:extLst>
          </p:cNvPr>
          <p:cNvPicPr>
            <a:picLocks noChangeAspect="1"/>
          </p:cNvPicPr>
          <p:nvPr/>
        </p:nvPicPr>
        <p:blipFill>
          <a:blip r:embed="rId4"/>
          <a:stretch>
            <a:fillRect/>
          </a:stretch>
        </p:blipFill>
        <p:spPr>
          <a:xfrm>
            <a:off x="3548314" y="2138289"/>
            <a:ext cx="3402000" cy="3052048"/>
          </a:xfrm>
          <a:prstGeom prst="rect">
            <a:avLst/>
          </a:prstGeom>
        </p:spPr>
      </p:pic>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732062" y="941082"/>
            <a:ext cx="6311792"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EPSG.io</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43088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as animated here.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Firstly, you must go to: </a:t>
            </a:r>
            <a:r>
              <a:rPr lang="en-AU" sz="1100">
                <a:hlinkClick r:id="rId5"/>
              </a:rPr>
              <a:t>http://epsg.io/map#srs=4326&amp;x=25.839844&amp;y=20.138470&amp;z=3&amp;layer=streets</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2EB0657-8D0F-42E9-A476-D9325FD78D92}"/>
              </a:ext>
            </a:extLst>
          </p:cNvPr>
          <p:cNvPicPr>
            <a:picLocks noChangeAspect="1"/>
          </p:cNvPicPr>
          <p:nvPr/>
        </p:nvPicPr>
        <p:blipFill>
          <a:blip r:embed="rId6"/>
          <a:stretch>
            <a:fillRect/>
          </a:stretch>
        </p:blipFill>
        <p:spPr>
          <a:xfrm>
            <a:off x="3557940" y="2140437"/>
            <a:ext cx="3402000" cy="3052048"/>
          </a:xfrm>
          <a:prstGeom prst="rect">
            <a:avLst/>
          </a:prstGeom>
          <a:ln w="3175">
            <a:solidFill>
              <a:srgbClr val="FF0000"/>
            </a:solidFill>
          </a:ln>
        </p:spPr>
      </p:pic>
      <p:sp>
        <p:nvSpPr>
          <p:cNvPr id="13" name="Rectangle 12">
            <a:extLst>
              <a:ext uri="{FF2B5EF4-FFF2-40B4-BE49-F238E27FC236}">
                <a16:creationId xmlns:a16="http://schemas.microsoft.com/office/drawing/2014/main" id="{26853452-0D75-49E2-9CE9-3F9AE4E4E27C}"/>
              </a:ext>
            </a:extLst>
          </p:cNvPr>
          <p:cNvSpPr/>
          <p:nvPr/>
        </p:nvSpPr>
        <p:spPr>
          <a:xfrm>
            <a:off x="3584121" y="2177297"/>
            <a:ext cx="1812472" cy="219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D371B801-6C00-4B95-A4E7-DA19486B6367}"/>
              </a:ext>
            </a:extLst>
          </p:cNvPr>
          <p:cNvSpPr/>
          <p:nvPr/>
        </p:nvSpPr>
        <p:spPr>
          <a:xfrm>
            <a:off x="9539587" y="2559271"/>
            <a:ext cx="1937840" cy="158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33D5830-E830-4981-BE05-1B4948294220}"/>
              </a:ext>
            </a:extLst>
          </p:cNvPr>
          <p:cNvSpPr/>
          <p:nvPr/>
        </p:nvSpPr>
        <p:spPr>
          <a:xfrm>
            <a:off x="9539587" y="2370443"/>
            <a:ext cx="381940" cy="1313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01B372DF-41B2-4587-8021-77640D810BC2}"/>
              </a:ext>
            </a:extLst>
          </p:cNvPr>
          <p:cNvSpPr/>
          <p:nvPr/>
        </p:nvSpPr>
        <p:spPr>
          <a:xfrm>
            <a:off x="8064482" y="3195492"/>
            <a:ext cx="579170" cy="171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B7678E2-96B7-4735-BE5E-004555686CD9}"/>
              </a:ext>
            </a:extLst>
          </p:cNvPr>
          <p:cNvSpPr/>
          <p:nvPr/>
        </p:nvSpPr>
        <p:spPr>
          <a:xfrm>
            <a:off x="4831705" y="4484531"/>
            <a:ext cx="356312" cy="318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a:extLst>
              <a:ext uri="{FF2B5EF4-FFF2-40B4-BE49-F238E27FC236}">
                <a16:creationId xmlns:a16="http://schemas.microsoft.com/office/drawing/2014/main" id="{48192FB8-0C7E-4C51-9D36-012C2458D9E9}"/>
              </a:ext>
            </a:extLst>
          </p:cNvPr>
          <p:cNvGrpSpPr/>
          <p:nvPr/>
        </p:nvGrpSpPr>
        <p:grpSpPr>
          <a:xfrm>
            <a:off x="3548314" y="2130136"/>
            <a:ext cx="3402000" cy="3060201"/>
            <a:chOff x="3557940" y="2132284"/>
            <a:chExt cx="3402000" cy="3060201"/>
          </a:xfrm>
        </p:grpSpPr>
        <p:pic>
          <p:nvPicPr>
            <p:cNvPr id="14" name="Picture 13">
              <a:extLst>
                <a:ext uri="{FF2B5EF4-FFF2-40B4-BE49-F238E27FC236}">
                  <a16:creationId xmlns:a16="http://schemas.microsoft.com/office/drawing/2014/main" id="{0F5806A9-CAD5-4930-8484-1C5D165916C7}"/>
                </a:ext>
              </a:extLst>
            </p:cNvPr>
            <p:cNvPicPr>
              <a:picLocks noChangeAspect="1"/>
            </p:cNvPicPr>
            <p:nvPr/>
          </p:nvPicPr>
          <p:blipFill>
            <a:blip r:embed="rId7"/>
            <a:stretch>
              <a:fillRect/>
            </a:stretch>
          </p:blipFill>
          <p:spPr>
            <a:xfrm>
              <a:off x="3557940" y="2140437"/>
              <a:ext cx="3402000" cy="3052048"/>
            </a:xfrm>
            <a:prstGeom prst="rect">
              <a:avLst/>
            </a:prstGeom>
          </p:spPr>
        </p:pic>
        <p:pic>
          <p:nvPicPr>
            <p:cNvPr id="15" name="Picture 14">
              <a:extLst>
                <a:ext uri="{FF2B5EF4-FFF2-40B4-BE49-F238E27FC236}">
                  <a16:creationId xmlns:a16="http://schemas.microsoft.com/office/drawing/2014/main" id="{A34DF1EC-D28A-495C-88C9-7AB8E5F57E27}"/>
                </a:ext>
              </a:extLst>
            </p:cNvPr>
            <p:cNvPicPr>
              <a:picLocks noChangeAspect="1"/>
            </p:cNvPicPr>
            <p:nvPr/>
          </p:nvPicPr>
          <p:blipFill>
            <a:blip r:embed="rId8"/>
            <a:stretch>
              <a:fillRect/>
            </a:stretch>
          </p:blipFill>
          <p:spPr>
            <a:xfrm>
              <a:off x="3557940" y="2132284"/>
              <a:ext cx="2153822" cy="264148"/>
            </a:xfrm>
            <a:prstGeom prst="rect">
              <a:avLst/>
            </a:prstGeom>
          </p:spPr>
        </p:pic>
      </p:grpSp>
      <p:sp>
        <p:nvSpPr>
          <p:cNvPr id="23" name="Rectangle 22">
            <a:extLst>
              <a:ext uri="{FF2B5EF4-FFF2-40B4-BE49-F238E27FC236}">
                <a16:creationId xmlns:a16="http://schemas.microsoft.com/office/drawing/2014/main" id="{00C356C3-5521-424E-9BE6-C3FEEC01B2E9}"/>
              </a:ext>
            </a:extLst>
          </p:cNvPr>
          <p:cNvSpPr/>
          <p:nvPr/>
        </p:nvSpPr>
        <p:spPr>
          <a:xfrm>
            <a:off x="6266046" y="3214839"/>
            <a:ext cx="365760" cy="356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85CDEFD-3C93-4A9D-B470-C41F8481BF5C}"/>
              </a:ext>
            </a:extLst>
          </p:cNvPr>
          <p:cNvSpPr/>
          <p:nvPr/>
        </p:nvSpPr>
        <p:spPr>
          <a:xfrm>
            <a:off x="3584121" y="2158226"/>
            <a:ext cx="2127641" cy="219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Rounded Corners 26">
            <a:extLst>
              <a:ext uri="{FF2B5EF4-FFF2-40B4-BE49-F238E27FC236}">
                <a16:creationId xmlns:a16="http://schemas.microsoft.com/office/drawing/2014/main" id="{C49395DC-E84C-4551-8ED0-93C77C9987F2}"/>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 (Cntd.)</a:t>
            </a:r>
            <a:endParaRPr lang="en-AU" b="1"/>
          </a:p>
        </p:txBody>
      </p:sp>
    </p:spTree>
    <p:custDataLst>
      <p:tags r:id="rId1"/>
    </p:custDataLst>
    <p:extLst>
      <p:ext uri="{BB962C8B-B14F-4D97-AF65-F5344CB8AC3E}">
        <p14:creationId xmlns:p14="http://schemas.microsoft.com/office/powerpoint/2010/main" val="2359015628"/>
      </p:ext>
    </p:extLst>
  </p:cSld>
  <p:clrMapOvr>
    <a:masterClrMapping/>
  </p:clrMapOvr>
  <mc:AlternateContent xmlns:mc="http://schemas.openxmlformats.org/markup-compatibility/2006">
    <mc:Choice xmlns:p14="http://schemas.microsoft.com/office/powerpoint/2010/main" Requires="p14">
      <p:transition spd="slow" p14:dur="2000" advTm="38141"/>
    </mc:Choice>
    <mc:Fallback>
      <p:transition spd="slow" advTm="381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anim calcmode="lin" valueType="num">
                                      <p:cBhvr>
                                        <p:cTn id="23" dur="2000" fill="hold"/>
                                        <p:tgtEl>
                                          <p:spTgt spid="22"/>
                                        </p:tgtEl>
                                        <p:attrNameLst>
                                          <p:attrName>ppt_w</p:attrName>
                                        </p:attrNameLst>
                                      </p:cBhvr>
                                      <p:tavLst>
                                        <p:tav tm="0" fmla="#ppt_w*sin(2.5*pi*$)">
                                          <p:val>
                                            <p:fltVal val="0"/>
                                          </p:val>
                                        </p:tav>
                                        <p:tav tm="100000">
                                          <p:val>
                                            <p:fltVal val="1"/>
                                          </p:val>
                                        </p:tav>
                                      </p:tavLst>
                                    </p:anim>
                                    <p:anim calcmode="lin" valueType="num">
                                      <p:cBhvr>
                                        <p:cTn id="2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anim calcmode="lin" valueType="num">
                                      <p:cBhvr>
                                        <p:cTn id="30" dur="2000" fill="hold"/>
                                        <p:tgtEl>
                                          <p:spTgt spid="13"/>
                                        </p:tgtEl>
                                        <p:attrNameLst>
                                          <p:attrName>ppt_w</p:attrName>
                                        </p:attrNameLst>
                                      </p:cBhvr>
                                      <p:tavLst>
                                        <p:tav tm="0" fmla="#ppt_w*sin(2.5*pi*$)">
                                          <p:val>
                                            <p:fltVal val="0"/>
                                          </p:val>
                                        </p:tav>
                                        <p:tav tm="100000">
                                          <p:val>
                                            <p:fltVal val="1"/>
                                          </p:val>
                                        </p:tav>
                                      </p:tavLst>
                                    </p:anim>
                                    <p:anim calcmode="lin" valueType="num">
                                      <p:cBhvr>
                                        <p:cTn id="3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2000"/>
                                        <p:tgtEl>
                                          <p:spTgt spid="23"/>
                                        </p:tgtEl>
                                      </p:cBhvr>
                                    </p:animEffect>
                                    <p:anim calcmode="lin" valueType="num">
                                      <p:cBhvr>
                                        <p:cTn id="42" dur="2000" fill="hold"/>
                                        <p:tgtEl>
                                          <p:spTgt spid="23"/>
                                        </p:tgtEl>
                                        <p:attrNameLst>
                                          <p:attrName>ppt_w</p:attrName>
                                        </p:attrNameLst>
                                      </p:cBhvr>
                                      <p:tavLst>
                                        <p:tav tm="0" fmla="#ppt_w*sin(2.5*pi*$)">
                                          <p:val>
                                            <p:fltVal val="0"/>
                                          </p:val>
                                        </p:tav>
                                        <p:tav tm="100000">
                                          <p:val>
                                            <p:fltVal val="1"/>
                                          </p:val>
                                        </p:tav>
                                      </p:tavLst>
                                    </p:anim>
                                    <p:anim calcmode="lin" valueType="num">
                                      <p:cBhvr>
                                        <p:cTn id="43"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0"/>
                                        <p:tgtEl>
                                          <p:spTgt spid="17"/>
                                        </p:tgtEl>
                                      </p:cBhvr>
                                    </p:animEffect>
                                    <p:anim calcmode="lin" valueType="num">
                                      <p:cBhvr>
                                        <p:cTn id="49" dur="2000" fill="hold"/>
                                        <p:tgtEl>
                                          <p:spTgt spid="17"/>
                                        </p:tgtEl>
                                        <p:attrNameLst>
                                          <p:attrName>ppt_w</p:attrName>
                                        </p:attrNameLst>
                                      </p:cBhvr>
                                      <p:tavLst>
                                        <p:tav tm="0" fmla="#ppt_w*sin(2.5*pi*$)">
                                          <p:val>
                                            <p:fltVal val="0"/>
                                          </p:val>
                                        </p:tav>
                                        <p:tav tm="100000">
                                          <p:val>
                                            <p:fltVal val="1"/>
                                          </p:val>
                                        </p:tav>
                                      </p:tavLst>
                                    </p:anim>
                                    <p:anim calcmode="lin" valueType="num">
                                      <p:cBhvr>
                                        <p:cTn id="5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fad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2000"/>
                                        <p:tgtEl>
                                          <p:spTgt spid="20"/>
                                        </p:tgtEl>
                                      </p:cBhvr>
                                    </p:animEffect>
                                    <p:anim calcmode="lin" valueType="num">
                                      <p:cBhvr>
                                        <p:cTn id="61" dur="2000" fill="hold"/>
                                        <p:tgtEl>
                                          <p:spTgt spid="20"/>
                                        </p:tgtEl>
                                        <p:attrNameLst>
                                          <p:attrName>ppt_w</p:attrName>
                                        </p:attrNameLst>
                                      </p:cBhvr>
                                      <p:tavLst>
                                        <p:tav tm="0" fmla="#ppt_w*sin(2.5*pi*$)">
                                          <p:val>
                                            <p:fltVal val="0"/>
                                          </p:val>
                                        </p:tav>
                                        <p:tav tm="100000">
                                          <p:val>
                                            <p:fltVal val="1"/>
                                          </p:val>
                                        </p:tav>
                                      </p:tavLst>
                                    </p:anim>
                                    <p:anim calcmode="lin" valueType="num">
                                      <p:cBhvr>
                                        <p:cTn id="62"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2000"/>
                                        <p:tgtEl>
                                          <p:spTgt spid="19"/>
                                        </p:tgtEl>
                                      </p:cBhvr>
                                    </p:animEffect>
                                    <p:anim calcmode="lin" valueType="num">
                                      <p:cBhvr>
                                        <p:cTn id="68" dur="2000" fill="hold"/>
                                        <p:tgtEl>
                                          <p:spTgt spid="19"/>
                                        </p:tgtEl>
                                        <p:attrNameLst>
                                          <p:attrName>ppt_w</p:attrName>
                                        </p:attrNameLst>
                                      </p:cBhvr>
                                      <p:tavLst>
                                        <p:tav tm="0" fmla="#ppt_w*sin(2.5*pi*$)">
                                          <p:val>
                                            <p:fltVal val="0"/>
                                          </p:val>
                                        </p:tav>
                                        <p:tav tm="100000">
                                          <p:val>
                                            <p:fltVal val="1"/>
                                          </p:val>
                                        </p:tav>
                                      </p:tavLst>
                                    </p:anim>
                                    <p:anim calcmode="lin" valueType="num">
                                      <p:cBhvr>
                                        <p:cTn id="69"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45"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2000"/>
                                        <p:tgtEl>
                                          <p:spTgt spid="21"/>
                                        </p:tgtEl>
                                      </p:cBhvr>
                                    </p:animEffect>
                                    <p:anim calcmode="lin" valueType="num">
                                      <p:cBhvr>
                                        <p:cTn id="75" dur="2000" fill="hold"/>
                                        <p:tgtEl>
                                          <p:spTgt spid="21"/>
                                        </p:tgtEl>
                                        <p:attrNameLst>
                                          <p:attrName>ppt_w</p:attrName>
                                        </p:attrNameLst>
                                      </p:cBhvr>
                                      <p:tavLst>
                                        <p:tav tm="0" fmla="#ppt_w*sin(2.5*pi*$)">
                                          <p:val>
                                            <p:fltVal val="0"/>
                                          </p:val>
                                        </p:tav>
                                        <p:tav tm="100000">
                                          <p:val>
                                            <p:fltVal val="1"/>
                                          </p:val>
                                        </p:tav>
                                      </p:tavLst>
                                    </p:anim>
                                    <p:anim calcmode="lin" valueType="num">
                                      <p:cBhvr>
                                        <p:cTn id="76"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4" presetClass="entr" presetSubtype="10" fill="hold" grpId="0"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randombar(horizontal)">
                                      <p:cBhvr>
                                        <p:cTn id="8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9" grpId="0" animBg="1"/>
      <p:bldP spid="20" grpId="0" animBg="1"/>
      <p:bldP spid="21" grpId="0" animBg="1"/>
      <p:bldP spid="22" grpId="0" animBg="1"/>
      <p:bldP spid="23" grpId="0" animBg="1"/>
      <p:bldP spid="17" grpId="0" animBg="1"/>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1505BB4-5106-4401-9F91-DEF76A4CDCE2}"/>
              </a:ext>
            </a:extLst>
          </p:cNvPr>
          <p:cNvPicPr>
            <a:picLocks noChangeAspect="1"/>
          </p:cNvPicPr>
          <p:nvPr/>
        </p:nvPicPr>
        <p:blipFill>
          <a:blip r:embed="rId3"/>
          <a:stretch>
            <a:fillRect/>
          </a:stretch>
        </p:blipFill>
        <p:spPr>
          <a:xfrm>
            <a:off x="6782737" y="2145977"/>
            <a:ext cx="4942798" cy="1519788"/>
          </a:xfrm>
          <a:prstGeom prst="rect">
            <a:avLst/>
          </a:prstGeom>
          <a:ln w="3175">
            <a:solidFill>
              <a:schemeClr val="tx1"/>
            </a:solidFill>
          </a:ln>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End of Slides</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43088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as animated here.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Firstly, you must go to: </a:t>
            </a:r>
            <a:r>
              <a:rPr lang="en-US" sz="1100">
                <a:latin typeface="Calibri" panose="020F0502020204030204" pitchFamily="34" charset="0"/>
                <a:cs typeface="Calibri" panose="020F0502020204030204" pitchFamily="34" charset="0"/>
                <a:hlinkClick r:id="rId4"/>
              </a:rPr>
              <a:t>http://bboxfinder.com/</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D371B801-6C00-4B95-A4E7-DA19486B6367}"/>
              </a:ext>
            </a:extLst>
          </p:cNvPr>
          <p:cNvSpPr/>
          <p:nvPr/>
        </p:nvSpPr>
        <p:spPr>
          <a:xfrm>
            <a:off x="9564079" y="2600091"/>
            <a:ext cx="1937840" cy="158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33D5830-E830-4981-BE05-1B4948294220}"/>
              </a:ext>
            </a:extLst>
          </p:cNvPr>
          <p:cNvSpPr/>
          <p:nvPr/>
        </p:nvSpPr>
        <p:spPr>
          <a:xfrm>
            <a:off x="9564079" y="2411263"/>
            <a:ext cx="381940" cy="1313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01B372DF-41B2-4587-8021-77640D810BC2}"/>
              </a:ext>
            </a:extLst>
          </p:cNvPr>
          <p:cNvSpPr/>
          <p:nvPr/>
        </p:nvSpPr>
        <p:spPr>
          <a:xfrm>
            <a:off x="7974678" y="3293460"/>
            <a:ext cx="648000" cy="171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 name="Picture 3">
            <a:extLst>
              <a:ext uri="{FF2B5EF4-FFF2-40B4-BE49-F238E27FC236}">
                <a16:creationId xmlns:a16="http://schemas.microsoft.com/office/drawing/2014/main" id="{9B7DC77F-C5AA-417D-B29A-CA261A3B016B}"/>
              </a:ext>
            </a:extLst>
          </p:cNvPr>
          <p:cNvPicPr>
            <a:picLocks noChangeAspect="1"/>
          </p:cNvPicPr>
          <p:nvPr/>
        </p:nvPicPr>
        <p:blipFill>
          <a:blip r:embed="rId5"/>
          <a:stretch>
            <a:fillRect/>
          </a:stretch>
        </p:blipFill>
        <p:spPr>
          <a:xfrm>
            <a:off x="3326310" y="2153549"/>
            <a:ext cx="3434027" cy="3577777"/>
          </a:xfrm>
          <a:prstGeom prst="rect">
            <a:avLst/>
          </a:prstGeom>
          <a:ln w="3175">
            <a:solidFill>
              <a:schemeClr val="tx1"/>
            </a:solidFill>
          </a:ln>
        </p:spPr>
      </p:pic>
      <p:sp>
        <p:nvSpPr>
          <p:cNvPr id="5" name="TextBox 4">
            <a:extLst>
              <a:ext uri="{FF2B5EF4-FFF2-40B4-BE49-F238E27FC236}">
                <a16:creationId xmlns:a16="http://schemas.microsoft.com/office/drawing/2014/main" id="{136B69DD-418D-4446-8876-28B4F3E04E9D}"/>
              </a:ext>
            </a:extLst>
          </p:cNvPr>
          <p:cNvSpPr txBox="1"/>
          <p:nvPr/>
        </p:nvSpPr>
        <p:spPr>
          <a:xfrm>
            <a:off x="7053943" y="5012871"/>
            <a:ext cx="4470580" cy="815608"/>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“Bbox Finder” is a private website and there is no information about the company or contact details. Norton SafeWeb does not classify it as either safe or dangerous. Looks like there is no threat, but be cautious. The site may disappear anytime without warning. We will try to implement one like it ourselves.</a:t>
            </a:r>
            <a:endParaRPr lang="en-AU" sz="90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AF5B11FF-6D9A-4FFB-9441-AAD95E260F8F}"/>
              </a:ext>
            </a:extLst>
          </p:cNvPr>
          <p:cNvSpPr/>
          <p:nvPr/>
        </p:nvSpPr>
        <p:spPr>
          <a:xfrm>
            <a:off x="4351564" y="5053691"/>
            <a:ext cx="514350" cy="89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EB5FA6F9-D0E1-441F-A41A-D817D459192B}"/>
              </a:ext>
            </a:extLst>
          </p:cNvPr>
          <p:cNvSpPr/>
          <p:nvPr/>
        </p:nvSpPr>
        <p:spPr>
          <a:xfrm>
            <a:off x="5983196" y="5392099"/>
            <a:ext cx="565785" cy="89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B9DED73B-DC26-4474-8C24-30035FAA74C9}"/>
              </a:ext>
            </a:extLst>
          </p:cNvPr>
          <p:cNvSpPr/>
          <p:nvPr/>
        </p:nvSpPr>
        <p:spPr>
          <a:xfrm>
            <a:off x="3362513" y="2839115"/>
            <a:ext cx="120090" cy="1017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CF3C044E-152E-4819-9224-049BE815AE8F}"/>
              </a:ext>
            </a:extLst>
          </p:cNvPr>
          <p:cNvSpPr/>
          <p:nvPr/>
        </p:nvSpPr>
        <p:spPr>
          <a:xfrm>
            <a:off x="5282293" y="4204607"/>
            <a:ext cx="1363436" cy="938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a:extLst>
              <a:ext uri="{FF2B5EF4-FFF2-40B4-BE49-F238E27FC236}">
                <a16:creationId xmlns:a16="http://schemas.microsoft.com/office/drawing/2014/main" id="{AF8626BF-8AA1-4A1F-A33B-3E4A5042175E}"/>
              </a:ext>
            </a:extLst>
          </p:cNvPr>
          <p:cNvPicPr>
            <a:picLocks noChangeAspect="1"/>
          </p:cNvPicPr>
          <p:nvPr/>
        </p:nvPicPr>
        <p:blipFill>
          <a:blip r:embed="rId6"/>
          <a:stretch>
            <a:fillRect/>
          </a:stretch>
        </p:blipFill>
        <p:spPr>
          <a:xfrm>
            <a:off x="3320349" y="2143661"/>
            <a:ext cx="3434027" cy="3604662"/>
          </a:xfrm>
          <a:prstGeom prst="rect">
            <a:avLst/>
          </a:prstGeom>
          <a:ln w="3175">
            <a:solidFill>
              <a:schemeClr val="tx1"/>
            </a:solidFill>
          </a:ln>
        </p:spPr>
      </p:pic>
      <p:sp>
        <p:nvSpPr>
          <p:cNvPr id="27" name="Rectangle 26">
            <a:extLst>
              <a:ext uri="{FF2B5EF4-FFF2-40B4-BE49-F238E27FC236}">
                <a16:creationId xmlns:a16="http://schemas.microsoft.com/office/drawing/2014/main" id="{39E99D2B-8297-4F9C-B240-C406745F7047}"/>
              </a:ext>
            </a:extLst>
          </p:cNvPr>
          <p:cNvSpPr/>
          <p:nvPr/>
        </p:nvSpPr>
        <p:spPr>
          <a:xfrm>
            <a:off x="3756931" y="5408427"/>
            <a:ext cx="1692000" cy="898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a:extLst>
              <a:ext uri="{FF2B5EF4-FFF2-40B4-BE49-F238E27FC236}">
                <a16:creationId xmlns:a16="http://schemas.microsoft.com/office/drawing/2014/main" id="{82FEB3AB-47BB-4068-95AC-DCAF4119999D}"/>
              </a:ext>
            </a:extLst>
          </p:cNvPr>
          <p:cNvPicPr>
            <a:picLocks noChangeAspect="1"/>
          </p:cNvPicPr>
          <p:nvPr/>
        </p:nvPicPr>
        <p:blipFill>
          <a:blip r:embed="rId7"/>
          <a:stretch>
            <a:fillRect/>
          </a:stretch>
        </p:blipFill>
        <p:spPr>
          <a:xfrm>
            <a:off x="2731890" y="2138290"/>
            <a:ext cx="4024800" cy="3610783"/>
          </a:xfrm>
          <a:prstGeom prst="rect">
            <a:avLst/>
          </a:prstGeom>
        </p:spPr>
      </p:pic>
      <p:pic>
        <p:nvPicPr>
          <p:cNvPr id="30" name="Picture 29">
            <a:extLst>
              <a:ext uri="{FF2B5EF4-FFF2-40B4-BE49-F238E27FC236}">
                <a16:creationId xmlns:a16="http://schemas.microsoft.com/office/drawing/2014/main" id="{5915E387-8795-4E5A-B205-A65DCFF5736B}"/>
              </a:ext>
            </a:extLst>
          </p:cNvPr>
          <p:cNvPicPr>
            <a:picLocks noChangeAspect="1"/>
          </p:cNvPicPr>
          <p:nvPr/>
        </p:nvPicPr>
        <p:blipFill>
          <a:blip r:embed="rId8"/>
          <a:stretch>
            <a:fillRect/>
          </a:stretch>
        </p:blipFill>
        <p:spPr>
          <a:xfrm>
            <a:off x="2731890" y="2146458"/>
            <a:ext cx="4023965" cy="3610034"/>
          </a:xfrm>
          <a:prstGeom prst="rect">
            <a:avLst/>
          </a:prstGeom>
        </p:spPr>
      </p:pic>
    </p:spTree>
    <p:custDataLst>
      <p:tags r:id="rId1"/>
    </p:custDataLst>
    <p:extLst>
      <p:ext uri="{BB962C8B-B14F-4D97-AF65-F5344CB8AC3E}">
        <p14:creationId xmlns:p14="http://schemas.microsoft.com/office/powerpoint/2010/main" val="2132306652"/>
      </p:ext>
    </p:extLst>
  </p:cSld>
  <p:clrMapOvr>
    <a:masterClrMapping/>
  </p:clrMapOvr>
  <mc:AlternateContent xmlns:mc="http://schemas.openxmlformats.org/markup-compatibility/2006">
    <mc:Choice xmlns:p14="http://schemas.microsoft.com/office/powerpoint/2010/main" Requires="p14">
      <p:transition spd="slow" p14:dur="2000" advTm="46491"/>
    </mc:Choice>
    <mc:Fallback>
      <p:transition spd="slow" advTm="464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000"/>
                                        <p:tgtEl>
                                          <p:spTgt spid="6"/>
                                        </p:tgtEl>
                                      </p:cBhvr>
                                    </p:animEffect>
                                    <p:anim calcmode="lin" valueType="num">
                                      <p:cBhvr>
                                        <p:cTn id="18" dur="2000" fill="hold"/>
                                        <p:tgtEl>
                                          <p:spTgt spid="6"/>
                                        </p:tgtEl>
                                        <p:attrNameLst>
                                          <p:attrName>ppt_w</p:attrName>
                                        </p:attrNameLst>
                                      </p:cBhvr>
                                      <p:tavLst>
                                        <p:tav tm="0" fmla="#ppt_w*sin(2.5*pi*$)">
                                          <p:val>
                                            <p:fltVal val="0"/>
                                          </p:val>
                                        </p:tav>
                                        <p:tav tm="100000">
                                          <p:val>
                                            <p:fltVal val="1"/>
                                          </p:val>
                                        </p:tav>
                                      </p:tavLst>
                                    </p:anim>
                                    <p:anim calcmode="lin" valueType="num">
                                      <p:cBhvr>
                                        <p:cTn id="1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2000"/>
                                        <p:tgtEl>
                                          <p:spTgt spid="24"/>
                                        </p:tgtEl>
                                      </p:cBhvr>
                                    </p:animEffect>
                                    <p:anim calcmode="lin" valueType="num">
                                      <p:cBhvr>
                                        <p:cTn id="25" dur="2000" fill="hold"/>
                                        <p:tgtEl>
                                          <p:spTgt spid="24"/>
                                        </p:tgtEl>
                                        <p:attrNameLst>
                                          <p:attrName>ppt_w</p:attrName>
                                        </p:attrNameLst>
                                      </p:cBhvr>
                                      <p:tavLst>
                                        <p:tav tm="0" fmla="#ppt_w*sin(2.5*pi*$)">
                                          <p:val>
                                            <p:fltVal val="0"/>
                                          </p:val>
                                        </p:tav>
                                        <p:tav tm="100000">
                                          <p:val>
                                            <p:fltVal val="1"/>
                                          </p:val>
                                        </p:tav>
                                      </p:tavLst>
                                    </p:anim>
                                    <p:anim calcmode="lin" valueType="num">
                                      <p:cBhvr>
                                        <p:cTn id="26"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2000"/>
                                        <p:tgtEl>
                                          <p:spTgt spid="27"/>
                                        </p:tgtEl>
                                      </p:cBhvr>
                                    </p:animEffect>
                                    <p:anim calcmode="lin" valueType="num">
                                      <p:cBhvr>
                                        <p:cTn id="51" dur="2000" fill="hold"/>
                                        <p:tgtEl>
                                          <p:spTgt spid="27"/>
                                        </p:tgtEl>
                                        <p:attrNameLst>
                                          <p:attrName>ppt_w</p:attrName>
                                        </p:attrNameLst>
                                      </p:cBhvr>
                                      <p:tavLst>
                                        <p:tav tm="0" fmla="#ppt_w*sin(2.5*pi*$)">
                                          <p:val>
                                            <p:fltVal val="0"/>
                                          </p:val>
                                        </p:tav>
                                        <p:tav tm="100000">
                                          <p:val>
                                            <p:fltVal val="1"/>
                                          </p:val>
                                        </p:tav>
                                      </p:tavLst>
                                    </p:anim>
                                    <p:anim calcmode="lin" valueType="num">
                                      <p:cBhvr>
                                        <p:cTn id="52"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2000"/>
                                        <p:tgtEl>
                                          <p:spTgt spid="20"/>
                                        </p:tgtEl>
                                      </p:cBhvr>
                                    </p:animEffect>
                                    <p:anim calcmode="lin" valueType="num">
                                      <p:cBhvr>
                                        <p:cTn id="63" dur="2000" fill="hold"/>
                                        <p:tgtEl>
                                          <p:spTgt spid="20"/>
                                        </p:tgtEl>
                                        <p:attrNameLst>
                                          <p:attrName>ppt_w</p:attrName>
                                        </p:attrNameLst>
                                      </p:cBhvr>
                                      <p:tavLst>
                                        <p:tav tm="0" fmla="#ppt_w*sin(2.5*pi*$)">
                                          <p:val>
                                            <p:fltVal val="0"/>
                                          </p:val>
                                        </p:tav>
                                        <p:tav tm="100000">
                                          <p:val>
                                            <p:fltVal val="1"/>
                                          </p:val>
                                        </p:tav>
                                      </p:tavLst>
                                    </p:anim>
                                    <p:anim calcmode="lin" valueType="num">
                                      <p:cBhvr>
                                        <p:cTn id="6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2000"/>
                                        <p:tgtEl>
                                          <p:spTgt spid="19"/>
                                        </p:tgtEl>
                                      </p:cBhvr>
                                    </p:animEffect>
                                    <p:anim calcmode="lin" valueType="num">
                                      <p:cBhvr>
                                        <p:cTn id="70" dur="2000" fill="hold"/>
                                        <p:tgtEl>
                                          <p:spTgt spid="19"/>
                                        </p:tgtEl>
                                        <p:attrNameLst>
                                          <p:attrName>ppt_w</p:attrName>
                                        </p:attrNameLst>
                                      </p:cBhvr>
                                      <p:tavLst>
                                        <p:tav tm="0" fmla="#ppt_w*sin(2.5*pi*$)">
                                          <p:val>
                                            <p:fltVal val="0"/>
                                          </p:val>
                                        </p:tav>
                                        <p:tav tm="100000">
                                          <p:val>
                                            <p:fltVal val="1"/>
                                          </p:val>
                                        </p:tav>
                                      </p:tavLst>
                                    </p:anim>
                                    <p:anim calcmode="lin" valueType="num">
                                      <p:cBhvr>
                                        <p:cTn id="71"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2000"/>
                                        <p:tgtEl>
                                          <p:spTgt spid="21"/>
                                        </p:tgtEl>
                                      </p:cBhvr>
                                    </p:animEffect>
                                    <p:anim calcmode="lin" valueType="num">
                                      <p:cBhvr>
                                        <p:cTn id="77" dur="2000" fill="hold"/>
                                        <p:tgtEl>
                                          <p:spTgt spid="21"/>
                                        </p:tgtEl>
                                        <p:attrNameLst>
                                          <p:attrName>ppt_w</p:attrName>
                                        </p:attrNameLst>
                                      </p:cBhvr>
                                      <p:tavLst>
                                        <p:tav tm="0" fmla="#ppt_w*sin(2.5*pi*$)">
                                          <p:val>
                                            <p:fltVal val="0"/>
                                          </p:val>
                                        </p:tav>
                                        <p:tav tm="100000">
                                          <p:val>
                                            <p:fltVal val="1"/>
                                          </p:val>
                                        </p:tav>
                                      </p:tavLst>
                                    </p:anim>
                                    <p:anim calcmode="lin" valueType="num">
                                      <p:cBhvr>
                                        <p:cTn id="7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5"/>
                                        </p:tgtEl>
                                        <p:attrNameLst>
                                          <p:attrName>style.visibility</p:attrName>
                                        </p:attrNameLst>
                                      </p:cBhvr>
                                      <p:to>
                                        <p:strVal val="visible"/>
                                      </p:to>
                                    </p:set>
                                    <p:animEffect transition="in" filter="fade">
                                      <p:cBhvr>
                                        <p:cTn id="93" dur="500"/>
                                        <p:tgtEl>
                                          <p:spTgt spid="5"/>
                                        </p:tgtEl>
                                      </p:cBhvr>
                                    </p:animEffect>
                                  </p:childTnLst>
                                </p:cTn>
                              </p:par>
                            </p:childTnLst>
                          </p:cTn>
                        </p:par>
                      </p:childTnLst>
                    </p:cTn>
                  </p:par>
                  <p:par>
                    <p:cTn id="94" fill="hold">
                      <p:stCondLst>
                        <p:cond delay="indefinite"/>
                      </p:stCondLst>
                      <p:childTnLst>
                        <p:par>
                          <p:cTn id="95" fill="hold">
                            <p:stCondLst>
                              <p:cond delay="0"/>
                            </p:stCondLst>
                            <p:childTnLst>
                              <p:par>
                                <p:cTn id="96" presetID="14" presetClass="entr" presetSubtype="10" fill="hold" grpId="0"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randombar(horizontal)">
                                      <p:cBhvr>
                                        <p:cTn id="9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9" grpId="0" animBg="1"/>
      <p:bldP spid="20" grpId="0" animBg="1"/>
      <p:bldP spid="21" grpId="0" animBg="1"/>
      <p:bldP spid="5" grpId="0" animBg="1"/>
      <p:bldP spid="6" grpId="0" animBg="1"/>
      <p:bldP spid="24" grpId="0" animBg="1"/>
      <p:bldP spid="7" grpId="0" animBg="1"/>
      <p:bldP spid="11"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mc:Choice xmlns:p14="http://schemas.microsoft.com/office/powerpoint/2010/main" Requires="p14">
      <p:transition spd="slow" p14:dur="2000" advTm="4145"/>
    </mc:Choice>
    <mc:Fallback>
      <p:transition spd="slow" advTm="4145"/>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938719"/>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3"/>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4"/>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version. While it has many newer features than in GE, it lacks many that are in GE. Of these, the main item that is missing is a WMS facility. Unlike GE which can take a WMS server URL (e.g. GSKY server) and display the layers, GEWeb lacks this feature and relies on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159202"/>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Actually, it is browser-dependent, and currently works only in Google Chrome. </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698057"/>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as yet discovered way to add this by us. Hence, only the latest time slice is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2-4 are for developers. Slide 5 is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06190"/>
            <a:ext cx="5853793" cy="1308050"/>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With GEWeb one can display a layer using KML which in turn can take a ‘TIME=‘ parameter. In order to generate the KML one needs to know the Lat/Lon coordinates of the region as well as other GSKY details. Then, a call to the GSKY server can be made as follows. It will display a static image corresponding to the GSKY layer and coordinates.</a:t>
            </a:r>
          </a:p>
          <a:p>
            <a:pPr algn="just"/>
            <a:endParaRPr lang="en-US" sz="1100">
              <a:solidFill>
                <a:srgbClr val="333333"/>
              </a:solidFill>
              <a:latin typeface="Calibri" panose="020F0502020204030204" pitchFamily="34" charset="0"/>
              <a:cs typeface="Calibri" panose="020F0502020204030204" pitchFamily="34" charset="0"/>
            </a:endParaRPr>
          </a:p>
          <a:p>
            <a:pPr algn="just"/>
            <a:r>
              <a:rPr lang="en-AU" sz="800" i="1">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total_cover&amp;amp;STYLES=default&amp;amp;TRANSPARENT=TRUE&amp;amp;FORMAT=image/png&amp;amp;BBOX=112.324219,-44.087585,153.984375,-10.919618&amp;amp;TIME=2001-01-01T00:00:00.000Z</a:t>
            </a:r>
            <a:endParaRPr lang="en-AU" sz="1100" i="1">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FD7AC70E-DABA-46E4-B1BB-FF17CD5CFADD}"/>
              </a:ext>
            </a:extLst>
          </p:cNvPr>
          <p:cNvGrpSpPr/>
          <p:nvPr/>
        </p:nvGrpSpPr>
        <p:grpSpPr>
          <a:xfrm>
            <a:off x="6797300" y="1061357"/>
            <a:ext cx="3946900" cy="2859932"/>
            <a:chOff x="6797300" y="1061357"/>
            <a:chExt cx="3946900" cy="2859932"/>
          </a:xfrm>
        </p:grpSpPr>
        <p:pic>
          <p:nvPicPr>
            <p:cNvPr id="10" name="Picture 9">
              <a:extLst>
                <a:ext uri="{FF2B5EF4-FFF2-40B4-BE49-F238E27FC236}">
                  <a16:creationId xmlns:a16="http://schemas.microsoft.com/office/drawing/2014/main" id="{BB6F68FF-A828-452B-9FAD-B6F986BF8827}"/>
                </a:ext>
              </a:extLst>
            </p:cNvPr>
            <p:cNvPicPr>
              <a:picLocks noChangeAspect="1"/>
            </p:cNvPicPr>
            <p:nvPr/>
          </p:nvPicPr>
          <p:blipFill>
            <a:blip r:embed="rId5"/>
            <a:stretch>
              <a:fillRect/>
            </a:stretch>
          </p:blipFill>
          <p:spPr>
            <a:xfrm>
              <a:off x="6846284" y="1061357"/>
              <a:ext cx="3897916" cy="2859932"/>
            </a:xfrm>
            <a:prstGeom prst="rect">
              <a:avLst/>
            </a:prstGeom>
          </p:spPr>
        </p:pic>
        <p:sp>
          <p:nvSpPr>
            <p:cNvPr id="12" name="TextBox 11">
              <a:extLst>
                <a:ext uri="{FF2B5EF4-FFF2-40B4-BE49-F238E27FC236}">
                  <a16:creationId xmlns:a16="http://schemas.microsoft.com/office/drawing/2014/main" id="{C4837BC1-A9A0-478B-AAFA-D86F0427ED68}"/>
                </a:ext>
              </a:extLst>
            </p:cNvPr>
            <p:cNvSpPr txBox="1"/>
            <p:nvPr/>
          </p:nvSpPr>
          <p:spPr>
            <a:xfrm>
              <a:off x="6797300" y="3600450"/>
              <a:ext cx="1318002"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DE0153A0-4600-412E-859C-A7BA166A6871}"/>
              </a:ext>
            </a:extLst>
          </p:cNvPr>
          <p:cNvGrpSpPr/>
          <p:nvPr/>
        </p:nvGrpSpPr>
        <p:grpSpPr>
          <a:xfrm>
            <a:off x="6797300" y="3983654"/>
            <a:ext cx="3946900" cy="2270749"/>
            <a:chOff x="6797300" y="3983654"/>
            <a:chExt cx="3946900" cy="2270749"/>
          </a:xfrm>
        </p:grpSpPr>
        <p:pic>
          <p:nvPicPr>
            <p:cNvPr id="11" name="Picture 10">
              <a:extLst>
                <a:ext uri="{FF2B5EF4-FFF2-40B4-BE49-F238E27FC236}">
                  <a16:creationId xmlns:a16="http://schemas.microsoft.com/office/drawing/2014/main" id="{77E00CE7-50A6-4B28-B92D-F717ED7B3D46}"/>
                </a:ext>
              </a:extLst>
            </p:cNvPr>
            <p:cNvPicPr>
              <a:picLocks noChangeAspect="1"/>
            </p:cNvPicPr>
            <p:nvPr/>
          </p:nvPicPr>
          <p:blipFill>
            <a:blip r:embed="rId6"/>
            <a:stretch>
              <a:fillRect/>
            </a:stretch>
          </p:blipFill>
          <p:spPr>
            <a:xfrm>
              <a:off x="6846284" y="3983654"/>
              <a:ext cx="3897916" cy="2270749"/>
            </a:xfrm>
            <a:prstGeom prst="rect">
              <a:avLst/>
            </a:prstGeom>
          </p:spPr>
        </p:pic>
        <p:sp>
          <p:nvSpPr>
            <p:cNvPr id="14" name="TextBox 13">
              <a:extLst>
                <a:ext uri="{FF2B5EF4-FFF2-40B4-BE49-F238E27FC236}">
                  <a16:creationId xmlns:a16="http://schemas.microsoft.com/office/drawing/2014/main" id="{C1BA6E2B-8553-46D6-8077-3CED3C8E4B72}"/>
                </a:ext>
              </a:extLst>
            </p:cNvPr>
            <p:cNvSpPr txBox="1"/>
            <p:nvPr/>
          </p:nvSpPr>
          <p:spPr>
            <a:xfrm>
              <a:off x="6797300" y="5919107"/>
              <a:ext cx="1318002"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Pro</a:t>
              </a:r>
              <a:endParaRPr lang="en-AU" sz="1100" b="1">
                <a:solidFill>
                  <a:schemeClr val="bg1"/>
                </a:solidFill>
                <a:latin typeface="Calibri" panose="020F0502020204030204" pitchFamily="34" charset="0"/>
                <a:cs typeface="Calibri" panose="020F0502020204030204" pitchFamily="34" charset="0"/>
              </a:endParaRPr>
            </a:p>
          </p:txBody>
        </p:sp>
      </p:grpSp>
      <p:sp>
        <p:nvSpPr>
          <p:cNvPr id="17" name="TextBox 16">
            <a:extLst>
              <a:ext uri="{FF2B5EF4-FFF2-40B4-BE49-F238E27FC236}">
                <a16:creationId xmlns:a16="http://schemas.microsoft.com/office/drawing/2014/main" id="{43EBACA4-84A2-4049-A40F-E3C5267B93DC}"/>
              </a:ext>
            </a:extLst>
          </p:cNvPr>
          <p:cNvSpPr txBox="1"/>
          <p:nvPr/>
        </p:nvSpPr>
        <p:spPr>
          <a:xfrm>
            <a:off x="979714" y="5228590"/>
            <a:ext cx="576398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It will continue to show the same image resized to suit. </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mc:Choice xmlns:p14="http://schemas.microsoft.com/office/powerpoint/2010/main" Requires="p14">
      <p:transition spd="slow" p14:dur="2000" advTm="52531"/>
    </mc:Choice>
    <mc:Fallback>
      <p:transition spd="slow" advTm="525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randombar(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3985706"/>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&lt;name&gt;Total Cover C6 &lt;/name&gt;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3893374"/>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&lt;name&gt;Total Cover C6 &lt;/name&gt;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total_cover&amp;amp;STYLES=default&amp;amp;TRANSPARENT=TRUE&amp;amp;FORMAT=image/png&amp;amp;BBOX=112.324219,-44.087585,153.984375,-10.919618&amp;amp;</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p:txBody>
      </p:sp>
      <p:sp>
        <p:nvSpPr>
          <p:cNvPr id="10" name="TextBox 9">
            <a:extLst>
              <a:ext uri="{FF2B5EF4-FFF2-40B4-BE49-F238E27FC236}">
                <a16:creationId xmlns:a16="http://schemas.microsoft.com/office/drawing/2014/main" id="{F983C3EE-7D5D-4971-8DB2-72C642495E87}"/>
              </a:ext>
            </a:extLst>
          </p:cNvPr>
          <p:cNvSpPr txBox="1"/>
          <p:nvPr/>
        </p:nvSpPr>
        <p:spPr>
          <a:xfrm>
            <a:off x="6096000" y="5138547"/>
            <a:ext cx="4833258" cy="669414"/>
          </a:xfrm>
          <a:prstGeom prst="rect">
            <a:avLst/>
          </a:prstGeom>
          <a:noFill/>
          <a:ln w="3175">
            <a:solidFill>
              <a:schemeClr val="tx1"/>
            </a:solidFill>
          </a:ln>
        </p:spPr>
        <p:txBody>
          <a:bodyPr wrap="square" rtlCol="0">
            <a:spAutoFit/>
          </a:bodyPr>
          <a:lstStyle/>
          <a:p>
            <a:pPr algn="just"/>
            <a:r>
              <a:rPr lang="en-US" sz="1050" b="1" i="1">
                <a:solidFill>
                  <a:srgbClr val="FF0000"/>
                </a:solidFill>
                <a:latin typeface="Calibri" panose="020F0502020204030204" pitchFamily="34" charset="0"/>
                <a:cs typeface="Calibri" panose="020F0502020204030204" pitchFamily="34" charset="0"/>
              </a:rPr>
              <a:t>NOTE</a:t>
            </a:r>
            <a:r>
              <a:rPr lang="en-US" sz="1050" i="1">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Google Earth and Google Earth Web use WMS specification 1.1.1. Sending the request in 1.3.0, which is what GSKY has implemented, will result in error. To solve this, the GSKY server code has been changed to send the GetCapabilities response in v1.1.1. The production version at </a:t>
            </a:r>
            <a:r>
              <a:rPr lang="en-US" sz="900" i="1">
                <a:latin typeface="Calibri" panose="020F0502020204030204" pitchFamily="34" charset="0"/>
                <a:cs typeface="Calibri" panose="020F0502020204030204" pitchFamily="34" charset="0"/>
                <a:hlinkClick r:id="rId3"/>
              </a:rPr>
              <a:t>https://gsky.nci.org.au/ows/</a:t>
            </a:r>
            <a:r>
              <a:rPr lang="en-US" sz="900" i="1">
                <a:latin typeface="Calibri" panose="020F0502020204030204" pitchFamily="34" charset="0"/>
                <a:cs typeface="Calibri" panose="020F0502020204030204" pitchFamily="34" charset="0"/>
              </a:rPr>
              <a:t> will not work, as it still sends in v1.3.0.</a:t>
            </a:r>
            <a:endParaRPr lang="en-US" sz="105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mc:Choice xmlns:p14="http://schemas.microsoft.com/office/powerpoint/2010/main" Requires="p14">
      <p:transition spd="slow" p14:dur="2000" advTm="27971"/>
    </mc:Choice>
    <mc:Fallback>
      <p:transition spd="slow" advTm="279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Let the user 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0928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algn="just"/>
            <a:endParaRPr lang="en-US" sz="10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within the HTML form.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can select one or more dates.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can change the Lat/Lon coordinates, if known.</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560850"/>
            <a:ext cx="4825093" cy="56938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Details are in the User Guide (Slides 6-9)</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95648" y="2993307"/>
            <a:ext cx="4825093"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 details: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95648" y="4727907"/>
            <a:ext cx="6680691" cy="136960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Due to the unavailability of a web server on the VMs, the web app and all its associated files are hosted on my personal webserver. This will be moved to an NCI server as soon as a publicly facing webserver can be installed.</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have been hard coded in the page. This includes Australia as a whole and each state separately, USA and three sections (West, Center and East), NZ and Europe. The user can specify any other region by finding its Lat/Lon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If using a larger region (e.g. whole of N. America) the GSKY server will send a “Zoom in to View” message instead of the layers. Unlike in a WMS service, zooming in will not display anything other than the same message.</a:t>
            </a:r>
          </a:p>
        </p:txBody>
      </p:sp>
      <p:grpSp>
        <p:nvGrpSpPr>
          <p:cNvPr id="20" name="Group 19">
            <a:extLst>
              <a:ext uri="{FF2B5EF4-FFF2-40B4-BE49-F238E27FC236}">
                <a16:creationId xmlns:a16="http://schemas.microsoft.com/office/drawing/2014/main" id="{AE8597E2-C9D7-480E-8EFE-BB4B257E912E}"/>
              </a:ext>
            </a:extLst>
          </p:cNvPr>
          <p:cNvGrpSpPr/>
          <p:nvPr/>
        </p:nvGrpSpPr>
        <p:grpSpPr>
          <a:xfrm>
            <a:off x="5306786" y="1045035"/>
            <a:ext cx="5020126" cy="1913503"/>
            <a:chOff x="5306786" y="1045035"/>
            <a:chExt cx="5020126" cy="1913503"/>
          </a:xfrm>
        </p:grpSpPr>
        <p:sp>
          <p:nvSpPr>
            <p:cNvPr id="11" name="TextBox 10">
              <a:extLst>
                <a:ext uri="{FF2B5EF4-FFF2-40B4-BE49-F238E27FC236}">
                  <a16:creationId xmlns:a16="http://schemas.microsoft.com/office/drawing/2014/main" id="{628C7CE7-CE38-415F-B055-55587C0FEFE4}"/>
                </a:ext>
              </a:extLst>
            </p:cNvPr>
            <p:cNvSpPr txBox="1"/>
            <p:nvPr/>
          </p:nvSpPr>
          <p:spPr>
            <a:xfrm>
              <a:off x="5306786" y="1045035"/>
              <a:ext cx="2767694" cy="246221"/>
            </a:xfrm>
            <a:prstGeom prst="rect">
              <a:avLst/>
            </a:prstGeom>
            <a:noFill/>
            <a:ln w="3175">
              <a:noFill/>
            </a:ln>
          </p:spPr>
          <p:txBody>
            <a:bodyPr wrap="square" rtlCol="0">
              <a:spAutoFit/>
            </a:bodyPr>
            <a:lstStyle/>
            <a:p>
              <a:pPr algn="just"/>
              <a:r>
                <a:rPr lang="en-AU" sz="1000">
                  <a:hlinkClick r:id="rId4"/>
                </a:rPr>
                <a:t>http://www.webgenie.com/WebGoogleEarth/</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9E9AC6F-E177-4AED-AEB2-86F57F4148E7}"/>
                </a:ext>
              </a:extLst>
            </p:cNvPr>
            <p:cNvPicPr>
              <a:picLocks noChangeAspect="1"/>
            </p:cNvPicPr>
            <p:nvPr/>
          </p:nvPicPr>
          <p:blipFill>
            <a:blip r:embed="rId5"/>
            <a:stretch>
              <a:fillRect/>
            </a:stretch>
          </p:blipFill>
          <p:spPr>
            <a:xfrm>
              <a:off x="5395648" y="1245090"/>
              <a:ext cx="4931264" cy="628361"/>
            </a:xfrm>
            <a:prstGeom prst="rect">
              <a:avLst/>
            </a:prstGeom>
            <a:ln w="3175">
              <a:solidFill>
                <a:schemeClr val="tx1"/>
              </a:solidFill>
            </a:ln>
          </p:spPr>
        </p:pic>
        <p:pic>
          <p:nvPicPr>
            <p:cNvPr id="19" name="Picture 18">
              <a:extLst>
                <a:ext uri="{FF2B5EF4-FFF2-40B4-BE49-F238E27FC236}">
                  <a16:creationId xmlns:a16="http://schemas.microsoft.com/office/drawing/2014/main" id="{3115F0B3-C557-4CDA-A744-688AB6B74F42}"/>
                </a:ext>
              </a:extLst>
            </p:cNvPr>
            <p:cNvPicPr>
              <a:picLocks noChangeAspect="1"/>
            </p:cNvPicPr>
            <p:nvPr/>
          </p:nvPicPr>
          <p:blipFill>
            <a:blip r:embed="rId6"/>
            <a:stretch>
              <a:fillRect/>
            </a:stretch>
          </p:blipFill>
          <p:spPr>
            <a:xfrm>
              <a:off x="5395648" y="1911951"/>
              <a:ext cx="2920579" cy="1046587"/>
            </a:xfrm>
            <a:prstGeom prst="rect">
              <a:avLst/>
            </a:prstGeom>
            <a:ln w="3175">
              <a:solidFill>
                <a:schemeClr val="tx1"/>
              </a:solidFill>
            </a:ln>
          </p:spPr>
        </p:pic>
      </p:gr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mc:Choice xmlns:p14="http://schemas.microsoft.com/office/powerpoint/2010/main" Requires="p14">
      <p:transition spd="slow" p14:dur="2000" advTm="37314"/>
    </mc:Choice>
    <mc:Fallback>
      <p:transition spd="slow" advTm="373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61582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See the previous slide to know how to create the GSKY Web App.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http://www.webgenie.com/WebGoogleEarth/</a:t>
            </a:r>
            <a:endParaRPr lang="en-AU" sz="11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mc:Choice xmlns:p14="http://schemas.microsoft.com/office/powerpoint/2010/main" Requires="p14">
      <p:transition spd="slow" p14:dur="2000" advTm="17909"/>
    </mc:Choice>
    <mc:Fallback>
      <p:transition spd="slow" advTm="179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952901" y="1203158"/>
            <a:ext cx="10010274" cy="2508379"/>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is by far the only smart phone app that can display GSKY layers. The KML layers created by our program can be displayed on a mobile, provided that the GSKY server is on a publicly accessible server. Currently the GSKY version that is compatible with GE and GEWeb resides on my VM behind the NCI firewall. Hence, it will not work on a mobile.</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etc. We explained how to use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call GSKY server for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1323439"/>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Third party sites to get Bounding Boxes: </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3"/>
              </a:rPr>
              <a:t>Bbox Finder</a:t>
            </a:r>
            <a:r>
              <a:rPr lang="en-US" sz="1100">
                <a:latin typeface="Calibri" panose="020F0502020204030204" pitchFamily="34" charset="0"/>
                <a:cs typeface="Calibri" panose="020F0502020204030204" pitchFamily="34" charset="0"/>
              </a:rPr>
              <a:t> – Draw a rectangle. Easy to use. Site’s reputation is unknown.</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EPSG.io</a:t>
            </a:r>
            <a:r>
              <a:rPr lang="en-US" sz="1100">
                <a:latin typeface="Calibri" panose="020F0502020204030204" pitchFamily="34" charset="0"/>
                <a:cs typeface="Calibri" panose="020F0502020204030204" pitchFamily="34" charset="0"/>
              </a:rPr>
              <a:t> – Crosshair to get X,Y coordinates. Reputable site, but cumbersome to get all four points.</a:t>
            </a:r>
            <a:endParaRPr lang="en-US" sz="10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mc:Choice xmlns:p14="http://schemas.microsoft.com/office/powerpoint/2010/main" Requires="p14">
      <p:transition spd="slow" p14:dur="2000" advTm="14362"/>
    </mc:Choice>
    <mc:Fallback>
      <p:transition spd="slow" advTm="1436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BF2067-336E-45D6-83DC-59A09740427F}"/>
              </a:ext>
            </a:extLst>
          </p:cNvPr>
          <p:cNvPicPr>
            <a:picLocks noChangeAspect="1"/>
          </p:cNvPicPr>
          <p:nvPr/>
        </p:nvPicPr>
        <p:blipFill>
          <a:blip r:embed="rId3"/>
          <a:stretch>
            <a:fillRect/>
          </a:stretch>
        </p:blipFill>
        <p:spPr>
          <a:xfrm>
            <a:off x="596000" y="2843291"/>
            <a:ext cx="6752381" cy="2076190"/>
          </a:xfrm>
          <a:prstGeom prst="rect">
            <a:avLst/>
          </a:prstGeom>
          <a:ln w="3175">
            <a:solidFill>
              <a:schemeClr val="tx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Web App: </a:t>
            </a:r>
            <a:r>
              <a:rPr lang="en-AU" sz="1100">
                <a:hlinkClick r:id="rId4"/>
              </a:rPr>
              <a:t>http://www.webgenie.com/WebGoogleEarth/</a:t>
            </a:r>
            <a:endParaRPr lang="en-AU" sz="1100"/>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68" name="Picture 67">
            <a:extLst>
              <a:ext uri="{FF2B5EF4-FFF2-40B4-BE49-F238E27FC236}">
                <a16:creationId xmlns:a16="http://schemas.microsoft.com/office/drawing/2014/main" id="{EF18852C-EA1C-4AE3-9E49-20A4F497EAAF}"/>
              </a:ext>
            </a:extLst>
          </p:cNvPr>
          <p:cNvPicPr>
            <a:picLocks noChangeAspect="1"/>
          </p:cNvPicPr>
          <p:nvPr/>
        </p:nvPicPr>
        <p:blipFill>
          <a:blip r:embed="rId5"/>
          <a:stretch>
            <a:fillRect/>
          </a:stretch>
        </p:blipFill>
        <p:spPr>
          <a:xfrm>
            <a:off x="4918798" y="5306735"/>
            <a:ext cx="5437727" cy="789347"/>
          </a:xfrm>
          <a:prstGeom prst="rect">
            <a:avLst/>
          </a:prstGeom>
          <a:ln w="3175">
            <a:solidFill>
              <a:schemeClr val="tx1"/>
            </a:solidFill>
          </a:ln>
        </p:spPr>
      </p:pic>
      <p:sp>
        <p:nvSpPr>
          <p:cNvPr id="73" name="Rectangle 72">
            <a:extLst>
              <a:ext uri="{FF2B5EF4-FFF2-40B4-BE49-F238E27FC236}">
                <a16:creationId xmlns:a16="http://schemas.microsoft.com/office/drawing/2014/main" id="{0098FB73-01A4-4FA4-BCD8-AE6A2A2A5E7B}"/>
              </a:ext>
            </a:extLst>
          </p:cNvPr>
          <p:cNvSpPr/>
          <p:nvPr/>
        </p:nvSpPr>
        <p:spPr>
          <a:xfrm>
            <a:off x="8871547" y="5858156"/>
            <a:ext cx="661307"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pic>
        <p:nvPicPr>
          <p:cNvPr id="4" name="Picture 3">
            <a:extLst>
              <a:ext uri="{FF2B5EF4-FFF2-40B4-BE49-F238E27FC236}">
                <a16:creationId xmlns:a16="http://schemas.microsoft.com/office/drawing/2014/main" id="{295622BE-C650-47AB-87E2-96A74C42DF76}"/>
              </a:ext>
            </a:extLst>
          </p:cNvPr>
          <p:cNvPicPr>
            <a:picLocks noChangeAspect="1"/>
          </p:cNvPicPr>
          <p:nvPr/>
        </p:nvPicPr>
        <p:blipFill>
          <a:blip r:embed="rId6"/>
          <a:stretch>
            <a:fillRect/>
          </a:stretch>
        </p:blipFill>
        <p:spPr>
          <a:xfrm>
            <a:off x="596000" y="1537394"/>
            <a:ext cx="7922358" cy="1268949"/>
          </a:xfrm>
          <a:prstGeom prst="rect">
            <a:avLst/>
          </a:prstGeom>
          <a:ln w="3175">
            <a:solidFill>
              <a:schemeClr val="tx1"/>
            </a:solidFill>
          </a:ln>
        </p:spPr>
      </p:pic>
      <p:sp>
        <p:nvSpPr>
          <p:cNvPr id="7" name="Rectangle 6">
            <a:extLst>
              <a:ext uri="{FF2B5EF4-FFF2-40B4-BE49-F238E27FC236}">
                <a16:creationId xmlns:a16="http://schemas.microsoft.com/office/drawing/2014/main" id="{2250766F-0345-4B0B-A99E-AC43F9E839A0}"/>
              </a:ext>
            </a:extLst>
          </p:cNvPr>
          <p:cNvSpPr/>
          <p:nvPr/>
        </p:nvSpPr>
        <p:spPr>
          <a:xfrm>
            <a:off x="4427909" y="2899002"/>
            <a:ext cx="1809261"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8612D220-5AD2-4794-A2E1-C57C0F1DBAC0}"/>
              </a:ext>
            </a:extLst>
          </p:cNvPr>
          <p:cNvSpPr/>
          <p:nvPr/>
        </p:nvSpPr>
        <p:spPr>
          <a:xfrm>
            <a:off x="4427909" y="3165981"/>
            <a:ext cx="1809261"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4408659" y="3794596"/>
            <a:ext cx="767304" cy="567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2199732" y="4390365"/>
            <a:ext cx="900000" cy="24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F05A1C9E-7827-4AB7-8F57-1B2B28A3F8FF}"/>
              </a:ext>
            </a:extLst>
          </p:cNvPr>
          <p:cNvPicPr>
            <a:picLocks noChangeAspect="1"/>
          </p:cNvPicPr>
          <p:nvPr/>
        </p:nvPicPr>
        <p:blipFill>
          <a:blip r:embed="rId7"/>
          <a:stretch>
            <a:fillRect/>
          </a:stretch>
        </p:blipFill>
        <p:spPr>
          <a:xfrm>
            <a:off x="596000" y="2843291"/>
            <a:ext cx="6752381" cy="2076190"/>
          </a:xfrm>
          <a:prstGeom prst="rect">
            <a:avLst/>
          </a:prstGeom>
          <a:ln w="3175">
            <a:solidFill>
              <a:schemeClr val="tx1"/>
            </a:solidFill>
          </a:ln>
        </p:spPr>
      </p:pic>
      <p:sp>
        <p:nvSpPr>
          <p:cNvPr id="11" name="Rectangle 10">
            <a:extLst>
              <a:ext uri="{FF2B5EF4-FFF2-40B4-BE49-F238E27FC236}">
                <a16:creationId xmlns:a16="http://schemas.microsoft.com/office/drawing/2014/main" id="{3AB71702-4018-4907-A48A-D18951A9BD82}"/>
              </a:ext>
            </a:extLst>
          </p:cNvPr>
          <p:cNvSpPr/>
          <p:nvPr/>
        </p:nvSpPr>
        <p:spPr>
          <a:xfrm>
            <a:off x="3214838" y="4630898"/>
            <a:ext cx="2406316"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mc:AlternateContent xmlns:mc="http://schemas.openxmlformats.org/markup-compatibility/2006">
    <mc:Choice xmlns:p14="http://schemas.microsoft.com/office/powerpoint/2010/main" Requires="p14">
      <p:transition spd="slow" p14:dur="2000" advTm="36113"/>
    </mc:Choice>
    <mc:Fallback>
      <p:transition spd="slow" advTm="361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anim calcmode="lin" valueType="num">
                                      <p:cBhvr>
                                        <p:cTn id="23" dur="2000" fill="hold"/>
                                        <p:tgtEl>
                                          <p:spTgt spid="7"/>
                                        </p:tgtEl>
                                        <p:attrNameLst>
                                          <p:attrName>ppt_w</p:attrName>
                                        </p:attrNameLst>
                                      </p:cBhvr>
                                      <p:tavLst>
                                        <p:tav tm="0" fmla="#ppt_w*sin(2.5*pi*$)">
                                          <p:val>
                                            <p:fltVal val="0"/>
                                          </p:val>
                                        </p:tav>
                                        <p:tav tm="100000">
                                          <p:val>
                                            <p:fltVal val="1"/>
                                          </p:val>
                                        </p:tav>
                                      </p:tavLst>
                                    </p:anim>
                                    <p:anim calcmode="lin" valueType="num">
                                      <p:cBhvr>
                                        <p:cTn id="2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000"/>
                                        <p:tgtEl>
                                          <p:spTgt spid="24"/>
                                        </p:tgtEl>
                                      </p:cBhvr>
                                    </p:animEffect>
                                    <p:anim calcmode="lin" valueType="num">
                                      <p:cBhvr>
                                        <p:cTn id="30" dur="2000" fill="hold"/>
                                        <p:tgtEl>
                                          <p:spTgt spid="24"/>
                                        </p:tgtEl>
                                        <p:attrNameLst>
                                          <p:attrName>ppt_w</p:attrName>
                                        </p:attrNameLst>
                                      </p:cBhvr>
                                      <p:tavLst>
                                        <p:tav tm="0" fmla="#ppt_w*sin(2.5*pi*$)">
                                          <p:val>
                                            <p:fltVal val="0"/>
                                          </p:val>
                                        </p:tav>
                                        <p:tav tm="100000">
                                          <p:val>
                                            <p:fltVal val="1"/>
                                          </p:val>
                                        </p:tav>
                                      </p:tavLst>
                                    </p:anim>
                                    <p:anim calcmode="lin" valueType="num">
                                      <p:cBhvr>
                                        <p:cTn id="31"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000"/>
                                        <p:tgtEl>
                                          <p:spTgt spid="26"/>
                                        </p:tgtEl>
                                      </p:cBhvr>
                                    </p:animEffect>
                                    <p:anim calcmode="lin" valueType="num">
                                      <p:cBhvr>
                                        <p:cTn id="44" dur="2000" fill="hold"/>
                                        <p:tgtEl>
                                          <p:spTgt spid="26"/>
                                        </p:tgtEl>
                                        <p:attrNameLst>
                                          <p:attrName>ppt_w</p:attrName>
                                        </p:attrNameLst>
                                      </p:cBhvr>
                                      <p:tavLst>
                                        <p:tav tm="0" fmla="#ppt_w*sin(2.5*pi*$)">
                                          <p:val>
                                            <p:fltVal val="0"/>
                                          </p:val>
                                        </p:tav>
                                        <p:tav tm="100000">
                                          <p:val>
                                            <p:fltVal val="1"/>
                                          </p:val>
                                        </p:tav>
                                      </p:tavLst>
                                    </p:anim>
                                    <p:anim calcmode="lin" valueType="num">
                                      <p:cBhvr>
                                        <p:cTn id="4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2000"/>
                                        <p:tgtEl>
                                          <p:spTgt spid="11"/>
                                        </p:tgtEl>
                                      </p:cBhvr>
                                    </p:animEffect>
                                    <p:anim calcmode="lin" valueType="num">
                                      <p:cBhvr>
                                        <p:cTn id="56" dur="2000" fill="hold"/>
                                        <p:tgtEl>
                                          <p:spTgt spid="11"/>
                                        </p:tgtEl>
                                        <p:attrNameLst>
                                          <p:attrName>ppt_w</p:attrName>
                                        </p:attrNameLst>
                                      </p:cBhvr>
                                      <p:tavLst>
                                        <p:tav tm="0" fmla="#ppt_w*sin(2.5*pi*$)">
                                          <p:val>
                                            <p:fltVal val="0"/>
                                          </p:val>
                                        </p:tav>
                                        <p:tav tm="100000">
                                          <p:val>
                                            <p:fltVal val="1"/>
                                          </p:val>
                                        </p:tav>
                                      </p:tavLst>
                                    </p:anim>
                                    <p:anim calcmode="lin" valueType="num">
                                      <p:cBhvr>
                                        <p:cTn id="57"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grpId="0"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2000"/>
                                        <p:tgtEl>
                                          <p:spTgt spid="73"/>
                                        </p:tgtEl>
                                      </p:cBhvr>
                                    </p:animEffect>
                                    <p:anim calcmode="lin" valueType="num">
                                      <p:cBhvr>
                                        <p:cTn id="68" dur="2000" fill="hold"/>
                                        <p:tgtEl>
                                          <p:spTgt spid="73"/>
                                        </p:tgtEl>
                                        <p:attrNameLst>
                                          <p:attrName>ppt_w</p:attrName>
                                        </p:attrNameLst>
                                      </p:cBhvr>
                                      <p:tavLst>
                                        <p:tav tm="0" fmla="#ppt_w*sin(2.5*pi*$)">
                                          <p:val>
                                            <p:fltVal val="0"/>
                                          </p:val>
                                        </p:tav>
                                        <p:tav tm="100000">
                                          <p:val>
                                            <p:fltVal val="1"/>
                                          </p:val>
                                        </p:tav>
                                      </p:tavLst>
                                    </p:anim>
                                    <p:anim calcmode="lin" valueType="num">
                                      <p:cBhvr>
                                        <p:cTn id="69"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randombar(horizontal)">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73" grpId="0" animBg="1"/>
      <p:bldP spid="7" grpId="0" animBg="1"/>
      <p:bldP spid="24" grpId="0" animBg="1"/>
      <p:bldP spid="25" grpId="0" animBg="1"/>
      <p:bldP spid="26"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4"/>
          <a:stretch>
            <a:fillRect/>
          </a:stretch>
        </p:blipFill>
        <p:spPr>
          <a:xfrm>
            <a:off x="963804" y="1538427"/>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5"/>
          <a:stretch>
            <a:fillRect/>
          </a:stretch>
        </p:blipFill>
        <p:spPr>
          <a:xfrm>
            <a:off x="1435105" y="1847428"/>
            <a:ext cx="2202827" cy="2463315"/>
          </a:xfrm>
          <a:prstGeom prst="rect">
            <a:avLst/>
          </a:prstGeom>
        </p:spPr>
      </p:pic>
      <p:sp>
        <p:nvSpPr>
          <p:cNvPr id="14" name="Rectangle 13">
            <a:extLst>
              <a:ext uri="{FF2B5EF4-FFF2-40B4-BE49-F238E27FC236}">
                <a16:creationId xmlns:a16="http://schemas.microsoft.com/office/drawing/2014/main" id="{21ECBC7F-A0F1-49C4-A40C-C587EC4075FE}"/>
              </a:ext>
            </a:extLst>
          </p:cNvPr>
          <p:cNvSpPr/>
          <p:nvPr/>
        </p:nvSpPr>
        <p:spPr>
          <a:xfrm>
            <a:off x="2710543" y="2604407"/>
            <a:ext cx="865414"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6"/>
          <a:stretch>
            <a:fillRect/>
          </a:stretch>
        </p:blipFill>
        <p:spPr>
          <a:xfrm>
            <a:off x="2300475" y="2476569"/>
            <a:ext cx="1337457" cy="738786"/>
          </a:xfrm>
          <a:prstGeom prst="rect">
            <a:avLst/>
          </a:prstGeom>
        </p:spPr>
      </p:pic>
      <p:sp>
        <p:nvSpPr>
          <p:cNvPr id="16" name="Rectangle 15">
            <a:extLst>
              <a:ext uri="{FF2B5EF4-FFF2-40B4-BE49-F238E27FC236}">
                <a16:creationId xmlns:a16="http://schemas.microsoft.com/office/drawing/2014/main" id="{08841E36-4EE2-48B8-BACD-82A69729586D}"/>
              </a:ext>
            </a:extLst>
          </p:cNvPr>
          <p:cNvSpPr/>
          <p:nvPr/>
        </p:nvSpPr>
        <p:spPr>
          <a:xfrm>
            <a:off x="2424791" y="2596243"/>
            <a:ext cx="449036"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51A953B2-922F-453A-B729-E4DE55E946D7}"/>
              </a:ext>
            </a:extLst>
          </p:cNvPr>
          <p:cNvPicPr>
            <a:picLocks noChangeAspect="1"/>
          </p:cNvPicPr>
          <p:nvPr/>
        </p:nvPicPr>
        <p:blipFill>
          <a:blip r:embed="rId7"/>
          <a:stretch>
            <a:fillRect/>
          </a:stretch>
        </p:blipFill>
        <p:spPr>
          <a:xfrm>
            <a:off x="6789975" y="2010713"/>
            <a:ext cx="4439598" cy="488499"/>
          </a:xfrm>
          <a:prstGeom prst="rect">
            <a:avLst/>
          </a:prstGeom>
          <a:ln w="3175">
            <a:solidFill>
              <a:schemeClr val="tx1"/>
            </a:solidFill>
          </a:ln>
        </p:spPr>
      </p:pic>
      <p:sp>
        <p:nvSpPr>
          <p:cNvPr id="19" name="Rectangle 18">
            <a:extLst>
              <a:ext uri="{FF2B5EF4-FFF2-40B4-BE49-F238E27FC236}">
                <a16:creationId xmlns:a16="http://schemas.microsoft.com/office/drawing/2014/main" id="{D10BB4CC-5F5F-44AA-8DCA-60A8E099ECB4}"/>
              </a:ext>
            </a:extLst>
          </p:cNvPr>
          <p:cNvSpPr/>
          <p:nvPr/>
        </p:nvSpPr>
        <p:spPr>
          <a:xfrm>
            <a:off x="6772171" y="1951272"/>
            <a:ext cx="4882043"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23D1C55-97DD-4BF7-AF38-8A1C43916C15}"/>
              </a:ext>
            </a:extLst>
          </p:cNvPr>
          <p:cNvPicPr>
            <a:picLocks noChangeAspect="1"/>
          </p:cNvPicPr>
          <p:nvPr/>
        </p:nvPicPr>
        <p:blipFill>
          <a:blip r:embed="rId8"/>
          <a:stretch>
            <a:fillRect/>
          </a:stretch>
        </p:blipFill>
        <p:spPr>
          <a:xfrm>
            <a:off x="881743" y="1527334"/>
            <a:ext cx="7756804" cy="4130519"/>
          </a:xfrm>
          <a:prstGeom prst="rect">
            <a:avLst/>
          </a:prstGeom>
        </p:spPr>
      </p:pic>
      <p:sp>
        <p:nvSpPr>
          <p:cNvPr id="22" name="Oval 21">
            <a:extLst>
              <a:ext uri="{FF2B5EF4-FFF2-40B4-BE49-F238E27FC236}">
                <a16:creationId xmlns:a16="http://schemas.microsoft.com/office/drawing/2014/main" id="{10AB2933-46B9-4A0F-AF53-B46230780AC7}"/>
              </a:ext>
            </a:extLst>
          </p:cNvPr>
          <p:cNvSpPr/>
          <p:nvPr/>
        </p:nvSpPr>
        <p:spPr>
          <a:xfrm>
            <a:off x="2352034" y="231479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EAAA0785-8D42-47E0-AFC4-FE0BC9EFC142}"/>
              </a:ext>
            </a:extLst>
          </p:cNvPr>
          <p:cNvSpPr/>
          <p:nvPr/>
        </p:nvSpPr>
        <p:spPr>
          <a:xfrm>
            <a:off x="2352034" y="283458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FC2CA035-E86A-402E-A4C9-ED6AA88F55EC}"/>
              </a:ext>
            </a:extLst>
          </p:cNvPr>
          <p:cNvPicPr>
            <a:picLocks noChangeAspect="1"/>
          </p:cNvPicPr>
          <p:nvPr/>
        </p:nvPicPr>
        <p:blipFill>
          <a:blip r:embed="rId9"/>
          <a:stretch>
            <a:fillRect/>
          </a:stretch>
        </p:blipFill>
        <p:spPr>
          <a:xfrm>
            <a:off x="881743" y="1527334"/>
            <a:ext cx="7758000" cy="4146299"/>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mc:Choice xmlns:p14="http://schemas.microsoft.com/office/powerpoint/2010/main" Requires="p14">
      <p:transition spd="slow" p14:dur="2000" advTm="33857"/>
    </mc:Choice>
    <mc:Fallback>
      <p:transition spd="slow" advTm="338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2000"/>
                                        <p:tgtEl>
                                          <p:spTgt spid="16"/>
                                        </p:tgtEl>
                                      </p:cBhvr>
                                    </p:animEffect>
                                    <p:anim calcmode="lin" valueType="num">
                                      <p:cBhvr>
                                        <p:cTn id="37" dur="2000" fill="hold"/>
                                        <p:tgtEl>
                                          <p:spTgt spid="16"/>
                                        </p:tgtEl>
                                        <p:attrNameLst>
                                          <p:attrName>ppt_w</p:attrName>
                                        </p:attrNameLst>
                                      </p:cBhvr>
                                      <p:tavLst>
                                        <p:tav tm="0" fmla="#ppt_w*sin(2.5*pi*$)">
                                          <p:val>
                                            <p:fltVal val="0"/>
                                          </p:val>
                                        </p:tav>
                                        <p:tav tm="100000">
                                          <p:val>
                                            <p:fltVal val="1"/>
                                          </p:val>
                                        </p:tav>
                                      </p:tavLst>
                                    </p:anim>
                                    <p:anim calcmode="lin" valueType="num">
                                      <p:cBhvr>
                                        <p:cTn id="3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2000"/>
                                        <p:tgtEl>
                                          <p:spTgt spid="22"/>
                                        </p:tgtEl>
                                      </p:cBhvr>
                                    </p:animEffect>
                                    <p:anim calcmode="lin" valueType="num">
                                      <p:cBhvr>
                                        <p:cTn id="59" dur="2000" fill="hold"/>
                                        <p:tgtEl>
                                          <p:spTgt spid="22"/>
                                        </p:tgtEl>
                                        <p:attrNameLst>
                                          <p:attrName>ppt_w</p:attrName>
                                        </p:attrNameLst>
                                      </p:cBhvr>
                                      <p:tavLst>
                                        <p:tav tm="0" fmla="#ppt_w*sin(2.5*pi*$)">
                                          <p:val>
                                            <p:fltVal val="0"/>
                                          </p:val>
                                        </p:tav>
                                        <p:tav tm="100000">
                                          <p:val>
                                            <p:fltVal val="1"/>
                                          </p:val>
                                        </p:tav>
                                      </p:tavLst>
                                    </p:anim>
                                    <p:anim calcmode="lin" valueType="num">
                                      <p:cBhvr>
                                        <p:cTn id="60"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2000"/>
                                        <p:tgtEl>
                                          <p:spTgt spid="24"/>
                                        </p:tgtEl>
                                      </p:cBhvr>
                                    </p:animEffect>
                                    <p:anim calcmode="lin" valueType="num">
                                      <p:cBhvr>
                                        <p:cTn id="66" dur="2000" fill="hold"/>
                                        <p:tgtEl>
                                          <p:spTgt spid="24"/>
                                        </p:tgtEl>
                                        <p:attrNameLst>
                                          <p:attrName>ppt_w</p:attrName>
                                        </p:attrNameLst>
                                      </p:cBhvr>
                                      <p:tavLst>
                                        <p:tav tm="0" fmla="#ppt_w*sin(2.5*pi*$)">
                                          <p:val>
                                            <p:fltVal val="0"/>
                                          </p:val>
                                        </p:tav>
                                        <p:tav tm="100000">
                                          <p:val>
                                            <p:fltVal val="1"/>
                                          </p:val>
                                        </p:tav>
                                      </p:tavLst>
                                    </p:anim>
                                    <p:anim calcmode="lin" valueType="num">
                                      <p:cBhvr>
                                        <p:cTn id="67"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randombar(horizontal)">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4" grpId="0" animBg="1"/>
      <p:bldP spid="16" grpId="0" animBg="1"/>
      <p:bldP spid="19" grpId="0" animBg="1"/>
      <p:bldP spid="22"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03354FA-D5EF-4BE5-A11D-C98CE2DE0327}"/>
              </a:ext>
            </a:extLst>
          </p:cNvPr>
          <p:cNvPicPr>
            <a:picLocks noChangeAspect="1"/>
          </p:cNvPicPr>
          <p:nvPr/>
        </p:nvPicPr>
        <p:blipFill>
          <a:blip r:embed="rId4"/>
          <a:stretch>
            <a:fillRect/>
          </a:stretch>
        </p:blipFill>
        <p:spPr>
          <a:xfrm>
            <a:off x="1006676" y="1709238"/>
            <a:ext cx="6847619" cy="1809524"/>
          </a:xfrm>
          <a:prstGeom prst="rect">
            <a:avLst/>
          </a:prstGeom>
          <a:ln w="3175">
            <a:solidFill>
              <a:schemeClr val="tx1"/>
            </a:solidFill>
          </a:ln>
        </p:spPr>
      </p:pic>
      <p:sp>
        <p:nvSpPr>
          <p:cNvPr id="5" name="Rectangle 4">
            <a:extLst>
              <a:ext uri="{FF2B5EF4-FFF2-40B4-BE49-F238E27FC236}">
                <a16:creationId xmlns:a16="http://schemas.microsoft.com/office/drawing/2014/main" id="{EA8E73FD-30CC-4260-89D7-9D929D900494}"/>
              </a:ext>
            </a:extLst>
          </p:cNvPr>
          <p:cNvSpPr/>
          <p:nvPr/>
        </p:nvSpPr>
        <p:spPr>
          <a:xfrm>
            <a:off x="4847361" y="2066080"/>
            <a:ext cx="922564" cy="179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D23058E6-AA0C-4BEB-B9B5-97D2C426C9BD}"/>
              </a:ext>
            </a:extLst>
          </p:cNvPr>
          <p:cNvSpPr/>
          <p:nvPr/>
        </p:nvSpPr>
        <p:spPr>
          <a:xfrm>
            <a:off x="4863693" y="2922816"/>
            <a:ext cx="1175657" cy="1791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A4F51CB-A0F5-4A82-BAD9-F2284FF4AF72}"/>
              </a:ext>
            </a:extLst>
          </p:cNvPr>
          <p:cNvPicPr>
            <a:picLocks noChangeAspect="1"/>
          </p:cNvPicPr>
          <p:nvPr/>
        </p:nvPicPr>
        <p:blipFill>
          <a:blip r:embed="rId5"/>
          <a:stretch>
            <a:fillRect/>
          </a:stretch>
        </p:blipFill>
        <p:spPr>
          <a:xfrm>
            <a:off x="1006676" y="1709238"/>
            <a:ext cx="8380952" cy="1809524"/>
          </a:xfrm>
          <a:prstGeom prst="rect">
            <a:avLst/>
          </a:prstGeom>
          <a:ln w="3175">
            <a:solidFill>
              <a:schemeClr val="tx1"/>
            </a:solidFill>
          </a:ln>
        </p:spPr>
      </p:pic>
      <p:sp>
        <p:nvSpPr>
          <p:cNvPr id="12" name="Rectangle 11">
            <a:extLst>
              <a:ext uri="{FF2B5EF4-FFF2-40B4-BE49-F238E27FC236}">
                <a16:creationId xmlns:a16="http://schemas.microsoft.com/office/drawing/2014/main" id="{9324D4B2-9712-49F8-B2EE-88A37A93A0EB}"/>
              </a:ext>
            </a:extLst>
          </p:cNvPr>
          <p:cNvSpPr/>
          <p:nvPr/>
        </p:nvSpPr>
        <p:spPr>
          <a:xfrm>
            <a:off x="2620736" y="3224893"/>
            <a:ext cx="906235" cy="275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33DC5B81-0701-4F62-A0E2-2BE2593E5371}"/>
              </a:ext>
            </a:extLst>
          </p:cNvPr>
          <p:cNvPicPr>
            <a:picLocks noChangeAspect="1"/>
          </p:cNvPicPr>
          <p:nvPr/>
        </p:nvPicPr>
        <p:blipFill>
          <a:blip r:embed="rId6"/>
          <a:stretch>
            <a:fillRect/>
          </a:stretch>
        </p:blipFill>
        <p:spPr>
          <a:xfrm>
            <a:off x="1006676" y="1709238"/>
            <a:ext cx="8383152" cy="1987758"/>
          </a:xfrm>
          <a:prstGeom prst="rect">
            <a:avLst/>
          </a:prstGeom>
          <a:ln w="3175">
            <a:solidFill>
              <a:schemeClr val="tx1"/>
            </a:solidFill>
          </a:ln>
        </p:spPr>
      </p:pic>
      <p:sp>
        <p:nvSpPr>
          <p:cNvPr id="25" name="Rectangle 24">
            <a:extLst>
              <a:ext uri="{FF2B5EF4-FFF2-40B4-BE49-F238E27FC236}">
                <a16:creationId xmlns:a16="http://schemas.microsoft.com/office/drawing/2014/main" id="{28284EF5-3E14-4386-B593-8BCB0EF1F746}"/>
              </a:ext>
            </a:extLst>
          </p:cNvPr>
          <p:cNvSpPr/>
          <p:nvPr/>
        </p:nvSpPr>
        <p:spPr>
          <a:xfrm>
            <a:off x="947057" y="1692910"/>
            <a:ext cx="8523514" cy="21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47BFC8D9-CD2F-479B-8868-F32090C6C76D}"/>
              </a:ext>
            </a:extLst>
          </p:cNvPr>
          <p:cNvPicPr>
            <a:picLocks noChangeAspect="1"/>
          </p:cNvPicPr>
          <p:nvPr/>
        </p:nvPicPr>
        <p:blipFill>
          <a:blip r:embed="rId7"/>
          <a:stretch>
            <a:fillRect/>
          </a:stretch>
        </p:blipFill>
        <p:spPr>
          <a:xfrm>
            <a:off x="3294281" y="1804157"/>
            <a:ext cx="3389676" cy="3040991"/>
          </a:xfrm>
          <a:prstGeom prst="rect">
            <a:avLst/>
          </a:prstGeom>
        </p:spPr>
      </p:pic>
      <p:pic>
        <p:nvPicPr>
          <p:cNvPr id="31" name="Picture 30">
            <a:extLst>
              <a:ext uri="{FF2B5EF4-FFF2-40B4-BE49-F238E27FC236}">
                <a16:creationId xmlns:a16="http://schemas.microsoft.com/office/drawing/2014/main" id="{1C056F5C-5B0D-4C6C-984F-C8E89DA32F73}"/>
              </a:ext>
            </a:extLst>
          </p:cNvPr>
          <p:cNvPicPr>
            <a:picLocks noChangeAspect="1"/>
          </p:cNvPicPr>
          <p:nvPr/>
        </p:nvPicPr>
        <p:blipFill>
          <a:blip r:embed="rId8"/>
          <a:stretch>
            <a:fillRect/>
          </a:stretch>
        </p:blipFill>
        <p:spPr>
          <a:xfrm>
            <a:off x="3294281" y="1804157"/>
            <a:ext cx="3391200" cy="3042358"/>
          </a:xfrm>
          <a:prstGeom prst="rect">
            <a:avLst/>
          </a:prstGeom>
        </p:spPr>
      </p:pic>
      <p:pic>
        <p:nvPicPr>
          <p:cNvPr id="32" name="Picture 31">
            <a:extLst>
              <a:ext uri="{FF2B5EF4-FFF2-40B4-BE49-F238E27FC236}">
                <a16:creationId xmlns:a16="http://schemas.microsoft.com/office/drawing/2014/main" id="{D6FEF67A-82D6-4D4A-AE91-2A792C6A0098}"/>
              </a:ext>
            </a:extLst>
          </p:cNvPr>
          <p:cNvPicPr>
            <a:picLocks noChangeAspect="1"/>
          </p:cNvPicPr>
          <p:nvPr/>
        </p:nvPicPr>
        <p:blipFill>
          <a:blip r:embed="rId9"/>
          <a:stretch>
            <a:fillRect/>
          </a:stretch>
        </p:blipFill>
        <p:spPr>
          <a:xfrm>
            <a:off x="3294281" y="1804157"/>
            <a:ext cx="3402000" cy="3052048"/>
          </a:xfrm>
          <a:prstGeom prst="rect">
            <a:avLst/>
          </a:prstGeom>
        </p:spPr>
      </p:pic>
      <p:pic>
        <p:nvPicPr>
          <p:cNvPr id="33" name="Picture 32">
            <a:extLst>
              <a:ext uri="{FF2B5EF4-FFF2-40B4-BE49-F238E27FC236}">
                <a16:creationId xmlns:a16="http://schemas.microsoft.com/office/drawing/2014/main" id="{E97E4828-CAC5-420A-B4D0-BE2C8C1EA5D0}"/>
              </a:ext>
            </a:extLst>
          </p:cNvPr>
          <p:cNvPicPr>
            <a:picLocks noChangeAspect="1"/>
          </p:cNvPicPr>
          <p:nvPr/>
        </p:nvPicPr>
        <p:blipFill>
          <a:blip r:embed="rId10"/>
          <a:stretch>
            <a:fillRect/>
          </a:stretch>
        </p:blipFill>
        <p:spPr>
          <a:xfrm>
            <a:off x="3294281" y="1804157"/>
            <a:ext cx="3402000" cy="3052048"/>
          </a:xfrm>
          <a:prstGeom prst="rect">
            <a:avLst/>
          </a:prstGeom>
        </p:spPr>
      </p:pic>
      <p:pic>
        <p:nvPicPr>
          <p:cNvPr id="34" name="Picture 33">
            <a:extLst>
              <a:ext uri="{FF2B5EF4-FFF2-40B4-BE49-F238E27FC236}">
                <a16:creationId xmlns:a16="http://schemas.microsoft.com/office/drawing/2014/main" id="{D2432FB5-B828-40D7-96B8-9C6422D409C9}"/>
              </a:ext>
            </a:extLst>
          </p:cNvPr>
          <p:cNvPicPr>
            <a:picLocks noChangeAspect="1"/>
          </p:cNvPicPr>
          <p:nvPr/>
        </p:nvPicPr>
        <p:blipFill>
          <a:blip r:embed="rId11"/>
          <a:stretch>
            <a:fillRect/>
          </a:stretch>
        </p:blipFill>
        <p:spPr>
          <a:xfrm>
            <a:off x="3294281" y="1804157"/>
            <a:ext cx="3402000" cy="3052048"/>
          </a:xfrm>
          <a:prstGeom prst="rect">
            <a:avLst/>
          </a:prstGeom>
        </p:spPr>
      </p:pic>
      <p:pic>
        <p:nvPicPr>
          <p:cNvPr id="35" name="Picture 34">
            <a:extLst>
              <a:ext uri="{FF2B5EF4-FFF2-40B4-BE49-F238E27FC236}">
                <a16:creationId xmlns:a16="http://schemas.microsoft.com/office/drawing/2014/main" id="{E4E1ACE3-0FE1-41E0-8816-EEAFD9F65D53}"/>
              </a:ext>
            </a:extLst>
          </p:cNvPr>
          <p:cNvPicPr>
            <a:picLocks noChangeAspect="1"/>
          </p:cNvPicPr>
          <p:nvPr/>
        </p:nvPicPr>
        <p:blipFill>
          <a:blip r:embed="rId12"/>
          <a:stretch>
            <a:fillRect/>
          </a:stretch>
        </p:blipFill>
        <p:spPr>
          <a:xfrm>
            <a:off x="3294281" y="1804157"/>
            <a:ext cx="3402000" cy="3052048"/>
          </a:xfrm>
          <a:prstGeom prst="rect">
            <a:avLst/>
          </a:prstGeom>
        </p:spPr>
      </p:pic>
      <p:pic>
        <p:nvPicPr>
          <p:cNvPr id="37" name="Picture 36">
            <a:extLst>
              <a:ext uri="{FF2B5EF4-FFF2-40B4-BE49-F238E27FC236}">
                <a16:creationId xmlns:a16="http://schemas.microsoft.com/office/drawing/2014/main" id="{9DBEEA08-61EE-4C2D-A110-53722DF4F95B}"/>
              </a:ext>
            </a:extLst>
          </p:cNvPr>
          <p:cNvPicPr>
            <a:picLocks noChangeAspect="1"/>
          </p:cNvPicPr>
          <p:nvPr/>
        </p:nvPicPr>
        <p:blipFill>
          <a:blip r:embed="rId13"/>
          <a:stretch>
            <a:fillRect/>
          </a:stretch>
        </p:blipFill>
        <p:spPr>
          <a:xfrm>
            <a:off x="3294281" y="1804157"/>
            <a:ext cx="3402000" cy="3052048"/>
          </a:xfrm>
          <a:prstGeom prst="rect">
            <a:avLst/>
          </a:prstGeom>
        </p:spPr>
      </p:pic>
      <p:pic>
        <p:nvPicPr>
          <p:cNvPr id="38" name="Picture 37">
            <a:extLst>
              <a:ext uri="{FF2B5EF4-FFF2-40B4-BE49-F238E27FC236}">
                <a16:creationId xmlns:a16="http://schemas.microsoft.com/office/drawing/2014/main" id="{151B4104-F241-4B42-827B-92AF82B14DE4}"/>
              </a:ext>
            </a:extLst>
          </p:cNvPr>
          <p:cNvPicPr>
            <a:picLocks noChangeAspect="1"/>
          </p:cNvPicPr>
          <p:nvPr/>
        </p:nvPicPr>
        <p:blipFill>
          <a:blip r:embed="rId14"/>
          <a:stretch>
            <a:fillRect/>
          </a:stretch>
        </p:blipFill>
        <p:spPr>
          <a:xfrm>
            <a:off x="3294281" y="1804157"/>
            <a:ext cx="3402000" cy="3052048"/>
          </a:xfrm>
          <a:prstGeom prst="rect">
            <a:avLst/>
          </a:prstGeom>
        </p:spPr>
      </p:pic>
      <p:pic>
        <p:nvPicPr>
          <p:cNvPr id="39" name="Picture 38">
            <a:extLst>
              <a:ext uri="{FF2B5EF4-FFF2-40B4-BE49-F238E27FC236}">
                <a16:creationId xmlns:a16="http://schemas.microsoft.com/office/drawing/2014/main" id="{195ECF8E-C25E-4885-A1E3-8DB6234F1904}"/>
              </a:ext>
            </a:extLst>
          </p:cNvPr>
          <p:cNvPicPr>
            <a:picLocks noChangeAspect="1"/>
          </p:cNvPicPr>
          <p:nvPr/>
        </p:nvPicPr>
        <p:blipFill>
          <a:blip r:embed="rId15"/>
          <a:stretch>
            <a:fillRect/>
          </a:stretch>
        </p:blipFill>
        <p:spPr>
          <a:xfrm>
            <a:off x="3294281" y="1804157"/>
            <a:ext cx="3402000" cy="3052048"/>
          </a:xfrm>
          <a:prstGeom prst="rect">
            <a:avLst/>
          </a:prstGeom>
        </p:spPr>
      </p:pic>
      <p:pic>
        <p:nvPicPr>
          <p:cNvPr id="40" name="Picture 39">
            <a:extLst>
              <a:ext uri="{FF2B5EF4-FFF2-40B4-BE49-F238E27FC236}">
                <a16:creationId xmlns:a16="http://schemas.microsoft.com/office/drawing/2014/main" id="{44554187-5D4F-4211-B63A-3641427C5A55}"/>
              </a:ext>
            </a:extLst>
          </p:cNvPr>
          <p:cNvPicPr>
            <a:picLocks noChangeAspect="1"/>
          </p:cNvPicPr>
          <p:nvPr/>
        </p:nvPicPr>
        <p:blipFill>
          <a:blip r:embed="rId16"/>
          <a:stretch>
            <a:fillRect/>
          </a:stretch>
        </p:blipFill>
        <p:spPr>
          <a:xfrm>
            <a:off x="3294281" y="1804157"/>
            <a:ext cx="3402000" cy="3052048"/>
          </a:xfrm>
          <a:prstGeom prst="rect">
            <a:avLst/>
          </a:prstGeom>
        </p:spPr>
      </p:pic>
      <p:pic>
        <p:nvPicPr>
          <p:cNvPr id="41" name="Picture 40">
            <a:extLst>
              <a:ext uri="{FF2B5EF4-FFF2-40B4-BE49-F238E27FC236}">
                <a16:creationId xmlns:a16="http://schemas.microsoft.com/office/drawing/2014/main" id="{42094DA4-797E-4EEE-9AEE-C3D0B38D921D}"/>
              </a:ext>
            </a:extLst>
          </p:cNvPr>
          <p:cNvPicPr>
            <a:picLocks noChangeAspect="1"/>
          </p:cNvPicPr>
          <p:nvPr/>
        </p:nvPicPr>
        <p:blipFill>
          <a:blip r:embed="rId17"/>
          <a:stretch>
            <a:fillRect/>
          </a:stretch>
        </p:blipFill>
        <p:spPr>
          <a:xfrm>
            <a:off x="3294281" y="1804157"/>
            <a:ext cx="3402000" cy="3052048"/>
          </a:xfrm>
          <a:prstGeom prst="rect">
            <a:avLst/>
          </a:prstGeom>
        </p:spPr>
      </p:pic>
      <p:pic>
        <p:nvPicPr>
          <p:cNvPr id="42" name="Picture 41">
            <a:extLst>
              <a:ext uri="{FF2B5EF4-FFF2-40B4-BE49-F238E27FC236}">
                <a16:creationId xmlns:a16="http://schemas.microsoft.com/office/drawing/2014/main" id="{98A0DCC8-84C3-469C-B0AF-DA538F15247D}"/>
              </a:ext>
            </a:extLst>
          </p:cNvPr>
          <p:cNvPicPr>
            <a:picLocks noChangeAspect="1"/>
          </p:cNvPicPr>
          <p:nvPr/>
        </p:nvPicPr>
        <p:blipFill>
          <a:blip r:embed="rId18"/>
          <a:stretch>
            <a:fillRect/>
          </a:stretch>
        </p:blipFill>
        <p:spPr>
          <a:xfrm>
            <a:off x="3317519" y="1825005"/>
            <a:ext cx="3378762" cy="3031200"/>
          </a:xfrm>
          <a:prstGeom prst="rect">
            <a:avLst/>
          </a:prstGeom>
        </p:spPr>
      </p:pic>
      <p:pic>
        <p:nvPicPr>
          <p:cNvPr id="43" name="Picture 42">
            <a:extLst>
              <a:ext uri="{FF2B5EF4-FFF2-40B4-BE49-F238E27FC236}">
                <a16:creationId xmlns:a16="http://schemas.microsoft.com/office/drawing/2014/main" id="{7632E5D8-19B8-4E66-BB52-15C5B8E30A76}"/>
              </a:ext>
            </a:extLst>
          </p:cNvPr>
          <p:cNvPicPr>
            <a:picLocks noChangeAspect="1"/>
          </p:cNvPicPr>
          <p:nvPr/>
        </p:nvPicPr>
        <p:blipFill>
          <a:blip r:embed="rId19"/>
          <a:stretch>
            <a:fillRect/>
          </a:stretch>
        </p:blipFill>
        <p:spPr>
          <a:xfrm>
            <a:off x="3294281" y="1804157"/>
            <a:ext cx="3402000" cy="3052048"/>
          </a:xfrm>
          <a:prstGeom prst="rect">
            <a:avLst/>
          </a:prstGeom>
        </p:spPr>
      </p:pic>
    </p:spTree>
    <p:custDataLst>
      <p:tags r:id="rId1"/>
    </p:custDataLst>
    <p:extLst>
      <p:ext uri="{BB962C8B-B14F-4D97-AF65-F5344CB8AC3E}">
        <p14:creationId xmlns:p14="http://schemas.microsoft.com/office/powerpoint/2010/main" val="99045896"/>
      </p:ext>
    </p:extLst>
  </p:cSld>
  <p:clrMapOvr>
    <a:masterClrMapping/>
  </p:clrMapOvr>
  <mc:AlternateContent xmlns:mc="http://schemas.openxmlformats.org/markup-compatibility/2006">
    <mc:Choice xmlns:p14="http://schemas.microsoft.com/office/powerpoint/2010/main" Requires="p14">
      <p:transition spd="slow" p14:dur="2000" advTm="42221"/>
    </mc:Choice>
    <mc:Fallback>
      <p:transition spd="slow" advTm="422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anim calcmode="lin" valueType="num">
                                      <p:cBhvr>
                                        <p:cTn id="20" dur="2000" fill="hold"/>
                                        <p:tgtEl>
                                          <p:spTgt spid="6"/>
                                        </p:tgtEl>
                                        <p:attrNameLst>
                                          <p:attrName>ppt_w</p:attrName>
                                        </p:attrNameLst>
                                      </p:cBhvr>
                                      <p:tavLst>
                                        <p:tav tm="0" fmla="#ppt_w*sin(2.5*pi*$)">
                                          <p:val>
                                            <p:fltVal val="0"/>
                                          </p:val>
                                        </p:tav>
                                        <p:tav tm="100000">
                                          <p:val>
                                            <p:fltVal val="1"/>
                                          </p:val>
                                        </p:tav>
                                      </p:tavLst>
                                    </p:anim>
                                    <p:anim calcmode="lin" valueType="num">
                                      <p:cBhvr>
                                        <p:cTn id="21"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childTnLst>
                    </p:cTn>
                  </p:par>
                  <p:par>
                    <p:cTn id="109" fill="hold">
                      <p:stCondLst>
                        <p:cond delay="indefinite"/>
                      </p:stCondLst>
                      <p:childTnLst>
                        <p:par>
                          <p:cTn id="110" fill="hold">
                            <p:stCondLst>
                              <p:cond delay="0"/>
                            </p:stCondLst>
                            <p:childTnLst>
                              <p:par>
                                <p:cTn id="111" presetID="14" presetClass="entr" presetSubtype="10" fill="hold" grpId="0" nodeType="clickEffect">
                                  <p:stCondLst>
                                    <p:cond delay="0"/>
                                  </p:stCondLst>
                                  <p:childTnLst>
                                    <p:set>
                                      <p:cBhvr>
                                        <p:cTn id="112" dur="1" fill="hold">
                                          <p:stCondLst>
                                            <p:cond delay="0"/>
                                          </p:stCondLst>
                                        </p:cTn>
                                        <p:tgtEl>
                                          <p:spTgt spid="3"/>
                                        </p:tgtEl>
                                        <p:attrNameLst>
                                          <p:attrName>style.visibility</p:attrName>
                                        </p:attrNameLst>
                                      </p:cBhvr>
                                      <p:to>
                                        <p:strVal val="visible"/>
                                      </p:to>
                                    </p:set>
                                    <p:animEffect transition="in" filter="randombar(horizontal)">
                                      <p:cBhvr>
                                        <p:cTn id="1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12"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9|1.7|3.8|4.5|8.8|10.8|6.6"/>
</p:tagLst>
</file>

<file path=ppt/tags/tag10.xml><?xml version="1.0" encoding="utf-8"?>
<p:tagLst xmlns:a="http://schemas.openxmlformats.org/drawingml/2006/main" xmlns:r="http://schemas.openxmlformats.org/officeDocument/2006/relationships" xmlns:p="http://schemas.openxmlformats.org/presentationml/2006/main">
  <p:tag name="TIMING" val="|0.7|3|0.8|2.4|2.7|3.1|1.5|1.7|2.8|1.6|2.6|2.7|2.7|4.7|3.1|5.7"/>
</p:tagLst>
</file>

<file path=ppt/tags/tag2.xml><?xml version="1.0" encoding="utf-8"?>
<p:tagLst xmlns:a="http://schemas.openxmlformats.org/drawingml/2006/main" xmlns:r="http://schemas.openxmlformats.org/officeDocument/2006/relationships" xmlns:p="http://schemas.openxmlformats.org/presentationml/2006/main">
  <p:tag name="TIMING" val="|0.8|8.4|4.3|7.6"/>
</p:tagLst>
</file>

<file path=ppt/tags/tag3.xml><?xml version="1.0" encoding="utf-8"?>
<p:tagLst xmlns:a="http://schemas.openxmlformats.org/drawingml/2006/main" xmlns:r="http://schemas.openxmlformats.org/officeDocument/2006/relationships" xmlns:p="http://schemas.openxmlformats.org/presentationml/2006/main">
  <p:tag name="TIMING" val="|0.7|6.3|6.6|4.6|4.9|4.6|5.2"/>
</p:tagLst>
</file>

<file path=ppt/tags/tag4.xml><?xml version="1.0" encoding="utf-8"?>
<p:tagLst xmlns:a="http://schemas.openxmlformats.org/drawingml/2006/main" xmlns:r="http://schemas.openxmlformats.org/officeDocument/2006/relationships" xmlns:p="http://schemas.openxmlformats.org/presentationml/2006/main">
  <p:tag name="TIMING" val="|0.9|4.7|6.3"/>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8|2.1|2.7|2.6|2.5|2.4|2.5|2.5|1.6|2.7|2.4|2.7"/>
</p:tagLst>
</file>

<file path=ppt/tags/tag7.xml><?xml version="1.0" encoding="utf-8"?>
<p:tagLst xmlns:a="http://schemas.openxmlformats.org/drawingml/2006/main" xmlns:r="http://schemas.openxmlformats.org/officeDocument/2006/relationships" xmlns:p="http://schemas.openxmlformats.org/presentationml/2006/main">
  <p:tag name="TIMING" val="|0.8|1.5|2.5|1.7|2.4|1|2.5|2.1|1|4.2|2.6|3.1|3.1"/>
</p:tagLst>
</file>

<file path=ppt/tags/tag8.xml><?xml version="1.0" encoding="utf-8"?>
<p:tagLst xmlns:a="http://schemas.openxmlformats.org/drawingml/2006/main" xmlns:r="http://schemas.openxmlformats.org/officeDocument/2006/relationships" xmlns:p="http://schemas.openxmlformats.org/presentationml/2006/main">
  <p:tag name="TIMING" val="|0.7|3.2|2.8|2.9|1.3|2.6|1.2|1.1|3.8|1.8|1.8|1.6|1.4|1.5|1.8|1.9|1.8|2|2.1|1.8"/>
</p:tagLst>
</file>

<file path=ppt/tags/tag9.xml><?xml version="1.0" encoding="utf-8"?>
<p:tagLst xmlns:a="http://schemas.openxmlformats.org/drawingml/2006/main" xmlns:r="http://schemas.openxmlformats.org/officeDocument/2006/relationships" xmlns:p="http://schemas.openxmlformats.org/presentationml/2006/main">
  <p:tag name="TIMING" val="|4.7|3.9|2.6|2.2|2.5|2.5|1.8|2.6|2.5|1.1|2.8|2.8|2.6"/>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3373</TotalTime>
  <Words>2096</Words>
  <Application>Microsoft Office PowerPoint</Application>
  <PresentationFormat>Widescreen</PresentationFormat>
  <Paragraphs>173</Paragraphs>
  <Slides>12</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Calibri</vt:lpstr>
      <vt:lpstr>Calibri Light</vt:lpstr>
      <vt:lpstr>Tw Cen MT</vt:lpstr>
      <vt:lpstr>ヒラギノ角ゴ Pro W3</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137</cp:revision>
  <dcterms:created xsi:type="dcterms:W3CDTF">2019-03-19T03:20:10Z</dcterms:created>
  <dcterms:modified xsi:type="dcterms:W3CDTF">2019-04-03T04:29:48Z</dcterms:modified>
</cp:coreProperties>
</file>